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54" r:id="rId2"/>
    <p:sldMasterId id="2147483659" r:id="rId3"/>
    <p:sldMasterId id="2147483664" r:id="rId4"/>
  </p:sldMasterIdLst>
  <p:notesMasterIdLst>
    <p:notesMasterId r:id="rId14"/>
  </p:notesMasterIdLst>
  <p:handoutMasterIdLst>
    <p:handoutMasterId r:id="rId15"/>
  </p:handoutMasterIdLst>
  <p:sldIdLst>
    <p:sldId id="359" r:id="rId5"/>
    <p:sldId id="360" r:id="rId6"/>
    <p:sldId id="362" r:id="rId7"/>
    <p:sldId id="364" r:id="rId8"/>
    <p:sldId id="365" r:id="rId9"/>
    <p:sldId id="366" r:id="rId10"/>
    <p:sldId id="367" r:id="rId11"/>
    <p:sldId id="368" r:id="rId12"/>
    <p:sldId id="370" r:id="rId13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만든 이 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D3"/>
    <a:srgbClr val="40B6E9"/>
    <a:srgbClr val="FF00FF"/>
    <a:srgbClr val="DBDDEF"/>
    <a:srgbClr val="FEEFDB"/>
    <a:srgbClr val="FEF7E5"/>
    <a:srgbClr val="FFD27B"/>
    <a:srgbClr val="868686"/>
    <a:srgbClr val="E9E9E9"/>
    <a:srgbClr val="EFF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F2F4D-B11D-40A2-B511-118192A5BE10}" v="2" dt="2024-04-24T00:21:13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6242" autoAdjust="0"/>
  </p:normalViewPr>
  <p:slideViewPr>
    <p:cSldViewPr showGuides="1">
      <p:cViewPr varScale="1">
        <p:scale>
          <a:sx n="110" d="100"/>
          <a:sy n="110" d="100"/>
        </p:scale>
        <p:origin x="750" y="114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74" y="96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A74C1DC-1C3D-968D-49FA-3E0ACE97E5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248FD8C-5F94-AD53-0F27-3BC2DE7ABA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F8A24-DC6B-4CCE-939F-6CBD47B8BFAA}" type="datetimeFigureOut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F8F5D59-F23B-F923-9A11-0FD3159656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4AC09B9-7892-81C9-31A0-13843A78DE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92ED0-EC50-4BB1-AA70-E86A693C97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444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1AB8-4A78-4709-B4FB-4CE1EDED0629}" type="datetimeFigureOut">
              <a:rPr lang="ko-KR" altLang="en-US" smtClean="0"/>
              <a:t>2024-04-24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86E0-17FA-4A2A-95E8-69726915741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212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643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278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69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136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40B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627396B-D946-C6A3-A2E4-CD3497C920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1614" y="3918243"/>
            <a:ext cx="1648822" cy="24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3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FCD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DA7C3B45-1DB9-0012-D529-3472D95149B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A66B2FA-E12F-8495-D963-7DC1DDFA130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D23707-8FA6-D79F-C469-050B44177AE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2C90951D-FB1F-87B2-2C72-096B71706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021DD9BC-36D4-B884-1D30-B1DF2D942B5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F8F939B-2DB8-9CEA-92DC-2219C22C0A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49" y="211676"/>
            <a:ext cx="2798763" cy="5001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F2E2526-00C2-0961-B6B0-7B1AE36693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6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40C6463-1C0B-C35D-1235-45A580AC0D4A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7C24AAC-481B-6904-506E-34171EE17DF5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87FD65D-9C1A-28A1-7E82-2BA27F1265FE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693FA0-E6FD-7E36-6308-55EB227B2CA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71EB7AD3-9485-6BE2-B2B1-E0AB64FD4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9D6766A6-894E-0D86-7B50-B5569264B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42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D5CD6AD2-57C0-67F7-8F59-9B5ABEC0A3D0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1F772C7-D736-1648-3B5D-CA4D930F4BA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0D8AFA-A1DF-9601-2BFC-04D01D32EBD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1A54BDCB-B198-FFAE-7C6C-CD45F19E2E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583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C16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7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CD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0721640B-CB37-91EA-8090-BD2ABE542372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715382A-A475-3647-B524-71BC71A52D74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8E28CA-A954-32DD-1A8F-1A6AE3F0D5E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EDFF30AB-F06D-E53C-08A3-8F0943398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6CC9E5B4-CB8A-D0A4-9499-DD6FF9769575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60563A-E5F7-33EE-DC3A-290018B21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50" y="211676"/>
            <a:ext cx="2798761" cy="5001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DCB57C-D160-575A-142A-22B8B56D5D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1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38349C7-FAE3-25A7-0DF7-77FD8C70F7D1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EFF4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BD36E777-BF3B-B2D5-ED8F-F26D6180694F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CB088D2-8838-AF8C-81E9-79F75B5ED15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6AEC19-E9F7-B754-9F0B-F246515B5B6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A725C6A5-B36F-ECAC-1D6A-D2F02C445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8A8D4A7-C6C7-2A2D-A8B1-777145C034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5DACAFA7-E6F3-3868-AACF-ECD585C419D4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5923DD56-9731-729E-2C4B-0CC1BC64BCB1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A6A264-6FA8-FA72-ED33-AF6556BEF14C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3E1B8B63-8164-B409-3DFC-424DA03C9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34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DE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0B6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7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8286770-6B52-FC97-55AE-F6B823E83BED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FF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0B6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9B3107F3-977F-EA40-CF84-7CA06817F7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8" y="188640"/>
            <a:ext cx="333375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0B6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49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49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8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D5E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1BCE7BB-FA23-96A6-2C04-FBCB91DA9DD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DEF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57C9FB-E21B-9F49-D279-E822F269A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48" y="199574"/>
            <a:ext cx="3157538" cy="55597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655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525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F68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4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66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9" r:id="rId2"/>
    <p:sldLayoutId id="2147483657" r:id="rId3"/>
    <p:sldLayoutId id="2147483658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8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62" r:id="rId3"/>
    <p:sldLayoutId id="2147483663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8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67" r:id="rId3"/>
    <p:sldLayoutId id="2147483668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6.xml"/><Relationship Id="rId1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slide" Target="slide5.xml"/><Relationship Id="rId17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4.xml"/><Relationship Id="rId5" Type="http://schemas.openxmlformats.org/officeDocument/2006/relationships/image" Target="../media/image15.png"/><Relationship Id="rId1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image" Target="../media/image14.svg"/><Relationship Id="rId9" Type="http://schemas.openxmlformats.org/officeDocument/2006/relationships/slide" Target="slide1.xml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5.xml"/><Relationship Id="rId18" Type="http://schemas.openxmlformats.org/officeDocument/2006/relationships/slide" Target="slide9.xml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slide" Target="slide4.xml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slide" Target="slide7.xm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slide" Target="slide3.xml"/><Relationship Id="rId5" Type="http://schemas.openxmlformats.org/officeDocument/2006/relationships/image" Target="../media/image20.png"/><Relationship Id="rId15" Type="http://schemas.openxmlformats.org/officeDocument/2006/relationships/slide" Target="slide2.xml"/><Relationship Id="rId10" Type="http://schemas.openxmlformats.org/officeDocument/2006/relationships/slide" Target="slide1.xml"/><Relationship Id="rId19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8.xml"/><Relationship Id="rId18" Type="http://schemas.openxmlformats.org/officeDocument/2006/relationships/image" Target="../media/image23.png"/><Relationship Id="rId3" Type="http://schemas.openxmlformats.org/officeDocument/2006/relationships/image" Target="../media/image27.svg"/><Relationship Id="rId7" Type="http://schemas.openxmlformats.org/officeDocument/2006/relationships/slide" Target="slide3.xml"/><Relationship Id="rId12" Type="http://schemas.openxmlformats.org/officeDocument/2006/relationships/slide" Target="slide7.xml"/><Relationship Id="rId17" Type="http://schemas.openxmlformats.org/officeDocument/2006/relationships/image" Target="../media/image28.png"/><Relationship Id="rId2" Type="http://schemas.openxmlformats.org/officeDocument/2006/relationships/image" Target="../media/image2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8.png"/><Relationship Id="rId15" Type="http://schemas.openxmlformats.org/officeDocument/2006/relationships/image" Target="../media/image20.png"/><Relationship Id="rId10" Type="http://schemas.openxmlformats.org/officeDocument/2006/relationships/slide" Target="slide6.xml"/><Relationship Id="rId19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.xml"/><Relationship Id="rId18" Type="http://schemas.openxmlformats.org/officeDocument/2006/relationships/image" Target="../media/image29.png"/><Relationship Id="rId3" Type="http://schemas.openxmlformats.org/officeDocument/2006/relationships/image" Target="../media/image26.png"/><Relationship Id="rId21" Type="http://schemas.openxmlformats.org/officeDocument/2006/relationships/image" Target="../media/image24.png"/><Relationship Id="rId7" Type="http://schemas.openxmlformats.org/officeDocument/2006/relationships/slide" Target="slide1.xml"/><Relationship Id="rId12" Type="http://schemas.openxmlformats.org/officeDocument/2006/relationships/slide" Target="slide2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6.xml"/><Relationship Id="rId5" Type="http://schemas.openxmlformats.org/officeDocument/2006/relationships/image" Target="../media/image17.png"/><Relationship Id="rId15" Type="http://schemas.openxmlformats.org/officeDocument/2006/relationships/slide" Target="slide9.xml"/><Relationship Id="rId10" Type="http://schemas.openxmlformats.org/officeDocument/2006/relationships/slide" Target="slide5.xml"/><Relationship Id="rId19" Type="http://schemas.openxmlformats.org/officeDocument/2006/relationships/image" Target="../media/image30.png"/><Relationship Id="rId4" Type="http://schemas.openxmlformats.org/officeDocument/2006/relationships/image" Target="../media/image27.svg"/><Relationship Id="rId9" Type="http://schemas.openxmlformats.org/officeDocument/2006/relationships/slide" Target="slide4.xml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8.xml"/><Relationship Id="rId18" Type="http://schemas.openxmlformats.org/officeDocument/2006/relationships/image" Target="../media/image24.png"/><Relationship Id="rId3" Type="http://schemas.openxmlformats.org/officeDocument/2006/relationships/image" Target="../media/image27.svg"/><Relationship Id="rId7" Type="http://schemas.openxmlformats.org/officeDocument/2006/relationships/slide" Target="slide3.xml"/><Relationship Id="rId12" Type="http://schemas.openxmlformats.org/officeDocument/2006/relationships/slide" Target="slide7.xml"/><Relationship Id="rId17" Type="http://schemas.openxmlformats.org/officeDocument/2006/relationships/image" Target="../media/image23.png"/><Relationship Id="rId2" Type="http://schemas.openxmlformats.org/officeDocument/2006/relationships/image" Target="../media/image2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8.png"/><Relationship Id="rId15" Type="http://schemas.openxmlformats.org/officeDocument/2006/relationships/image" Target="../media/image20.png"/><Relationship Id="rId10" Type="http://schemas.openxmlformats.org/officeDocument/2006/relationships/slide" Target="slide6.xml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8.xml"/><Relationship Id="rId18" Type="http://schemas.openxmlformats.org/officeDocument/2006/relationships/image" Target="../media/image24.png"/><Relationship Id="rId3" Type="http://schemas.openxmlformats.org/officeDocument/2006/relationships/image" Target="../media/image27.svg"/><Relationship Id="rId7" Type="http://schemas.openxmlformats.org/officeDocument/2006/relationships/slide" Target="slide3.xml"/><Relationship Id="rId12" Type="http://schemas.openxmlformats.org/officeDocument/2006/relationships/slide" Target="slide7.xml"/><Relationship Id="rId17" Type="http://schemas.openxmlformats.org/officeDocument/2006/relationships/image" Target="../media/image23.png"/><Relationship Id="rId2" Type="http://schemas.openxmlformats.org/officeDocument/2006/relationships/image" Target="../media/image2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8.png"/><Relationship Id="rId15" Type="http://schemas.openxmlformats.org/officeDocument/2006/relationships/image" Target="../media/image20.png"/><Relationship Id="rId10" Type="http://schemas.openxmlformats.org/officeDocument/2006/relationships/slide" Target="slide6.xml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8.xml"/><Relationship Id="rId18" Type="http://schemas.openxmlformats.org/officeDocument/2006/relationships/image" Target="../media/image24.png"/><Relationship Id="rId3" Type="http://schemas.openxmlformats.org/officeDocument/2006/relationships/image" Target="../media/image27.svg"/><Relationship Id="rId7" Type="http://schemas.openxmlformats.org/officeDocument/2006/relationships/slide" Target="slide3.xml"/><Relationship Id="rId12" Type="http://schemas.openxmlformats.org/officeDocument/2006/relationships/slide" Target="slide7.xml"/><Relationship Id="rId17" Type="http://schemas.openxmlformats.org/officeDocument/2006/relationships/image" Target="../media/image23.png"/><Relationship Id="rId2" Type="http://schemas.openxmlformats.org/officeDocument/2006/relationships/image" Target="../media/image2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8.png"/><Relationship Id="rId15" Type="http://schemas.openxmlformats.org/officeDocument/2006/relationships/image" Target="../media/image20.png"/><Relationship Id="rId10" Type="http://schemas.openxmlformats.org/officeDocument/2006/relationships/slide" Target="slide6.xml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.xml"/><Relationship Id="rId1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slide" Target="slide1.xml"/><Relationship Id="rId12" Type="http://schemas.openxmlformats.org/officeDocument/2006/relationships/slide" Target="slide2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6.xml"/><Relationship Id="rId5" Type="http://schemas.openxmlformats.org/officeDocument/2006/relationships/image" Target="../media/image17.png"/><Relationship Id="rId15" Type="http://schemas.openxmlformats.org/officeDocument/2006/relationships/slide" Target="slide9.xml"/><Relationship Id="rId10" Type="http://schemas.openxmlformats.org/officeDocument/2006/relationships/slide" Target="slide5.xml"/><Relationship Id="rId19" Type="http://schemas.openxmlformats.org/officeDocument/2006/relationships/image" Target="../media/image31.png"/><Relationship Id="rId4" Type="http://schemas.openxmlformats.org/officeDocument/2006/relationships/image" Target="../media/image27.svg"/><Relationship Id="rId9" Type="http://schemas.openxmlformats.org/officeDocument/2006/relationships/slide" Target="slide4.xml"/><Relationship Id="rId1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.xml"/><Relationship Id="rId18" Type="http://schemas.openxmlformats.org/officeDocument/2006/relationships/image" Target="../media/image21.png"/><Relationship Id="rId3" Type="http://schemas.openxmlformats.org/officeDocument/2006/relationships/image" Target="../media/image32.emf"/><Relationship Id="rId21" Type="http://schemas.openxmlformats.org/officeDocument/2006/relationships/image" Target="../media/image34.png"/><Relationship Id="rId7" Type="http://schemas.openxmlformats.org/officeDocument/2006/relationships/image" Target="../media/image18.png"/><Relationship Id="rId12" Type="http://schemas.openxmlformats.org/officeDocument/2006/relationships/slide" Target="slide6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slide" Target="slide9.xml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5.xml"/><Relationship Id="rId5" Type="http://schemas.openxmlformats.org/officeDocument/2006/relationships/image" Target="../media/image27.svg"/><Relationship Id="rId15" Type="http://schemas.openxmlformats.org/officeDocument/2006/relationships/slide" Target="slide8.xml"/><Relationship Id="rId10" Type="http://schemas.openxmlformats.org/officeDocument/2006/relationships/slide" Target="slide4.xml"/><Relationship Id="rId19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slide" Target="slide3.xml"/><Relationship Id="rId14" Type="http://schemas.openxmlformats.org/officeDocument/2006/relationships/slide" Target="slide7.xml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타원 58">
            <a:extLst>
              <a:ext uri="{FF2B5EF4-FFF2-40B4-BE49-F238E27FC236}">
                <a16:creationId xmlns:a16="http://schemas.microsoft.com/office/drawing/2014/main" id="{EA24745E-C397-1D6E-C35E-B0BE810A9F59}"/>
              </a:ext>
            </a:extLst>
          </p:cNvPr>
          <p:cNvSpPr/>
          <p:nvPr/>
        </p:nvSpPr>
        <p:spPr>
          <a:xfrm>
            <a:off x="600075" y="984468"/>
            <a:ext cx="841415" cy="8414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" name="그래픽 60">
            <a:extLst>
              <a:ext uri="{FF2B5EF4-FFF2-40B4-BE49-F238E27FC236}">
                <a16:creationId xmlns:a16="http://schemas.microsoft.com/office/drawing/2014/main" id="{D355424A-C946-105A-97B4-7EF0026F8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961" y="1146453"/>
            <a:ext cx="275415" cy="566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90DFFC-E8AD-42C3-001F-2A87C11261A2}"/>
              </a:ext>
            </a:extLst>
          </p:cNvPr>
          <p:cNvSpPr txBox="1"/>
          <p:nvPr/>
        </p:nvSpPr>
        <p:spPr>
          <a:xfrm>
            <a:off x="457200" y="2291183"/>
            <a:ext cx="72474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6000" b="1" dirty="0">
                <a:solidFill>
                  <a:schemeClr val="bg1"/>
                </a:solidFill>
              </a:rPr>
              <a:t>1000</a:t>
            </a:r>
            <a:r>
              <a:rPr lang="ko-KR" altLang="en-US" sz="6000" b="1" dirty="0">
                <a:solidFill>
                  <a:schemeClr val="bg1"/>
                </a:solidFill>
              </a:rPr>
              <a:t>이 </a:t>
            </a:r>
            <a:r>
              <a:rPr lang="en-US" altLang="ko-KR" sz="6000" b="1" dirty="0">
                <a:solidFill>
                  <a:schemeClr val="bg1"/>
                </a:solidFill>
              </a:rPr>
              <a:t>10</a:t>
            </a:r>
            <a:r>
              <a:rPr lang="ko-KR" altLang="en-US" sz="6000" b="1" dirty="0">
                <a:solidFill>
                  <a:schemeClr val="bg1"/>
                </a:solidFill>
              </a:rPr>
              <a:t>개인 수를</a:t>
            </a:r>
            <a:endParaRPr lang="en-US" altLang="ko-KR" sz="60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sz="6000" b="1" dirty="0">
                <a:solidFill>
                  <a:schemeClr val="bg1"/>
                </a:solidFill>
              </a:rPr>
              <a:t>알아볼까요</a:t>
            </a:r>
            <a:r>
              <a:rPr lang="en-US" altLang="ko-KR" sz="6000" b="1" dirty="0">
                <a:solidFill>
                  <a:schemeClr val="bg1"/>
                </a:solidFill>
              </a:rPr>
              <a:t>?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4F46B-06CF-FE3D-8964-1208930CB60C}"/>
              </a:ext>
            </a:extLst>
          </p:cNvPr>
          <p:cNvSpPr txBox="1"/>
          <p:nvPr/>
        </p:nvSpPr>
        <p:spPr>
          <a:xfrm>
            <a:off x="1508303" y="1146453"/>
            <a:ext cx="310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pc="-300" dirty="0">
                <a:solidFill>
                  <a:srgbClr val="FFFF00"/>
                </a:solidFill>
              </a:rPr>
              <a:t>큰 수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B498F91-6BFF-D538-524E-4C94285FD795}"/>
              </a:ext>
            </a:extLst>
          </p:cNvPr>
          <p:cNvGrpSpPr/>
          <p:nvPr/>
        </p:nvGrpSpPr>
        <p:grpSpPr>
          <a:xfrm>
            <a:off x="8400256" y="1615099"/>
            <a:ext cx="2848233" cy="430693"/>
            <a:chOff x="8715134" y="375909"/>
            <a:chExt cx="2848233" cy="43069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B90038F-F55D-1005-0373-25604C35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715134" y="375909"/>
              <a:ext cx="2848233" cy="4306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1E0888-6F7F-07D5-D1DB-5EBB7434BD0E}"/>
                </a:ext>
              </a:extLst>
            </p:cNvPr>
            <p:cNvSpPr txBox="1"/>
            <p:nvPr/>
          </p:nvSpPr>
          <p:spPr>
            <a:xfrm>
              <a:off x="10033605" y="391201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10~11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7D5781E-6756-1E76-D67D-FD3048EB01FD}"/>
              </a:ext>
            </a:extLst>
          </p:cNvPr>
          <p:cNvGrpSpPr/>
          <p:nvPr/>
        </p:nvGrpSpPr>
        <p:grpSpPr>
          <a:xfrm>
            <a:off x="8400256" y="2130024"/>
            <a:ext cx="2848233" cy="430693"/>
            <a:chOff x="8715134" y="969322"/>
            <a:chExt cx="2848233" cy="430693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CA9774C-295B-4821-EB8D-2E8830C66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715134" y="969322"/>
              <a:ext cx="2848233" cy="43069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793D76-736D-6264-5F27-4DA0078A4668}"/>
                </a:ext>
              </a:extLst>
            </p:cNvPr>
            <p:cNvSpPr txBox="1"/>
            <p:nvPr/>
          </p:nvSpPr>
          <p:spPr>
            <a:xfrm>
              <a:off x="10033605" y="984614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r>
                <a:rPr kumimoji="0" lang="en-US" altLang="ko-KR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~7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EE554D7-EAB3-2306-B1A2-49413FD79860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ABCF005-D229-49F4-D9BB-2BB22694C532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7EAB87E-CEEF-C6F0-0178-5C394186157A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9</a:t>
                </a:r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FEEAFE77-FC64-5B4B-2CA6-34710E0685A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98A45047-BA84-79F7-E451-3C0E69DF5696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9" name="그림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127EC4-2E3D-CA53-9A1D-3AC3A09B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그림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2700250-6B74-B5C6-49CC-A8BB460F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04B5E2C-2BE5-1D86-08C3-2B2F6303F7E8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11" name="사각형: 둥근 모서리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A143182-FBE2-9A90-3636-3AEFC3F6E2FE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차시 시작</a:t>
              </a:r>
            </a:p>
          </p:txBody>
        </p:sp>
        <p:sp>
          <p:nvSpPr>
            <p:cNvPr id="23" name="사각형: 둥근 모서리 22">
              <a:hlinkClick r:id="rId10" action="ppaction://hlinksldjump"/>
              <a:extLst>
                <a:ext uri="{FF2B5EF4-FFF2-40B4-BE49-F238E27FC236}">
                  <a16:creationId xmlns:a16="http://schemas.microsoft.com/office/drawing/2014/main" id="{F02616E1-6118-2B0F-8EE4-F9D1D9253F85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4" name="사각형: 둥근 모서리 23">
              <a:hlinkClick r:id="rId11" action="ppaction://hlinksldjump"/>
              <a:extLst>
                <a:ext uri="{FF2B5EF4-FFF2-40B4-BE49-F238E27FC236}">
                  <a16:creationId xmlns:a16="http://schemas.microsoft.com/office/drawing/2014/main" id="{D2E94E16-06BF-08D2-6BB2-66B01F60D21B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5" name="사각형: 둥근 모서리 24">
              <a:hlinkClick r:id="rId12" action="ppaction://hlinksldjump"/>
              <a:extLst>
                <a:ext uri="{FF2B5EF4-FFF2-40B4-BE49-F238E27FC236}">
                  <a16:creationId xmlns:a16="http://schemas.microsoft.com/office/drawing/2014/main" id="{C5D19490-18B9-FD00-5456-28E7D5D0B131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6" name="사각형: 둥근 모서리 25">
              <a:hlinkClick r:id="rId13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7" name="사각형: 둥근 모서리 26">
              <a:hlinkClick r:id="rId14" action="ppaction://hlinksldjump"/>
              <a:extLst>
                <a:ext uri="{FF2B5EF4-FFF2-40B4-BE49-F238E27FC236}">
                  <a16:creationId xmlns:a16="http://schemas.microsoft.com/office/drawing/2014/main" id="{484FA4AC-9511-B3B5-8A2E-29A02222E18B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28" name="사각형: 둥근 모서리 27">
              <a:hlinkClick r:id="rId15" action="ppaction://hlinksldjump"/>
              <a:extLst>
                <a:ext uri="{FF2B5EF4-FFF2-40B4-BE49-F238E27FC236}">
                  <a16:creationId xmlns:a16="http://schemas.microsoft.com/office/drawing/2014/main" id="{3F7283B0-5226-5E04-EF68-0341CB3DD121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9" name="사각형: 둥근 모서리 28">
              <a:hlinkClick r:id="rId16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0" name="사각형: 둥근 모서리 29">
              <a:hlinkClick r:id="rId17" action="ppaction://hlinksldjump"/>
              <a:extLst>
                <a:ext uri="{FF2B5EF4-FFF2-40B4-BE49-F238E27FC236}">
                  <a16:creationId xmlns:a16="http://schemas.microsoft.com/office/drawing/2014/main" id="{A1846CDB-B04A-058A-9A36-AF851138647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2" name="Picture 11">
            <a:extLst>
              <a:ext uri="{FF2B5EF4-FFF2-40B4-BE49-F238E27FC236}">
                <a16:creationId xmlns:a16="http://schemas.microsoft.com/office/drawing/2014/main" id="{64644C85-D6B8-D6CF-47A4-EA524C6BE1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63167" y="2204016"/>
            <a:ext cx="509679" cy="3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9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518560" y="1238129"/>
            <a:ext cx="7665672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dirty="0" err="1"/>
              <a:t>지유는</a:t>
            </a:r>
            <a:r>
              <a:rPr lang="ko-KR" altLang="en-US" sz="3600" b="1" dirty="0"/>
              <a:t> 문구점에서 </a:t>
            </a:r>
            <a:r>
              <a:rPr lang="en-US" altLang="ko-KR" sz="3600" b="1" dirty="0"/>
              <a:t>1000</a:t>
            </a:r>
            <a:r>
              <a:rPr lang="ko-KR" altLang="en-US" sz="3600" b="1" dirty="0" err="1"/>
              <a:t>원짜리</a:t>
            </a:r>
            <a:r>
              <a:rPr lang="ko-KR" altLang="en-US" sz="3600" b="1" dirty="0"/>
              <a:t> </a:t>
            </a:r>
            <a:endParaRPr lang="en-US" altLang="ko-KR" sz="3600" b="1" dirty="0"/>
          </a:p>
          <a:p>
            <a:pPr>
              <a:lnSpc>
                <a:spcPct val="120000"/>
              </a:lnSpc>
            </a:pPr>
            <a:r>
              <a:rPr lang="ko-KR" altLang="en-US" sz="3600" b="1" dirty="0"/>
              <a:t>연필 </a:t>
            </a:r>
            <a:r>
              <a:rPr lang="en-US" altLang="ko-KR" sz="3600" b="1" dirty="0"/>
              <a:t>10</a:t>
            </a:r>
            <a:r>
              <a:rPr lang="ko-KR" altLang="en-US" sz="3600" b="1" dirty="0"/>
              <a:t>자루를 사려고 해요</a:t>
            </a:r>
            <a:r>
              <a:rPr lang="en-US" altLang="ko-KR" sz="3600" b="1" dirty="0"/>
              <a:t>.</a:t>
            </a:r>
            <a:endParaRPr lang="ko-KR" altLang="en-US" sz="3600" b="1" dirty="0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9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084391-192A-08E3-DBDB-5DDBEEB4A56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BC76FD3-C624-F0B5-710D-1C7BD42797B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F6B695A-FD5A-591E-7A6A-54041D9B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DEEEED-E180-39F3-CD91-473D6256A6D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9EE70F3-F67F-8EDB-062C-C6600F7095F4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CD53CAE0-BE06-D823-C863-9CA3C25FE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2CF91-694C-D1C5-A67B-7477266F1CC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28" name="순서도: 연결자 27">
            <a:extLst>
              <a:ext uri="{FF2B5EF4-FFF2-40B4-BE49-F238E27FC236}">
                <a16:creationId xmlns:a16="http://schemas.microsoft.com/office/drawing/2014/main" id="{AD5F638E-9C5B-B7E0-0024-C232BEE484ED}"/>
              </a:ext>
            </a:extLst>
          </p:cNvPr>
          <p:cNvSpPr/>
          <p:nvPr/>
        </p:nvSpPr>
        <p:spPr>
          <a:xfrm>
            <a:off x="449243" y="2690142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" b="99237" l="3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9" y="2564904"/>
            <a:ext cx="8970942" cy="274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5937805" y="3334545"/>
            <a:ext cx="851145" cy="4989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sz="2800" dirty="0">
                <a:solidFill>
                  <a:srgbClr val="FF0000"/>
                </a:solidFill>
              </a:rPr>
              <a:t>4000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FA1C471B-DED4-ACF8-A4D3-E2ED09DC516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146908" y="3371533"/>
            <a:ext cx="432939" cy="424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4166285" y="4575969"/>
            <a:ext cx="851145" cy="4989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sz="2800" dirty="0">
                <a:solidFill>
                  <a:srgbClr val="FF0000"/>
                </a:solidFill>
              </a:rPr>
              <a:t>8000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7849400" y="4575969"/>
            <a:ext cx="977732" cy="4989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sz="2800" dirty="0">
                <a:solidFill>
                  <a:srgbClr val="FF0000"/>
                </a:solidFill>
              </a:rPr>
              <a:t>10000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FA1C471B-DED4-ACF8-A4D3-E2ED09DC516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382726" y="4612957"/>
            <a:ext cx="432939" cy="424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FA1C471B-DED4-ACF8-A4D3-E2ED09DC516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04914" y="4612957"/>
            <a:ext cx="432939" cy="424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741477" y="5404824"/>
            <a:ext cx="10283860" cy="760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200" b="1" dirty="0"/>
              <a:t>연필 </a:t>
            </a:r>
            <a:r>
              <a:rPr lang="en-US" altLang="ko-KR" sz="3200" b="1" dirty="0"/>
              <a:t>10</a:t>
            </a:r>
            <a:r>
              <a:rPr lang="ko-KR" altLang="en-US" sz="3200" b="1" dirty="0"/>
              <a:t>자루는            원입니다</a:t>
            </a:r>
            <a:r>
              <a:rPr lang="en-US" altLang="ko-KR" sz="3200" b="1" dirty="0"/>
              <a:t>.</a:t>
            </a:r>
            <a:endParaRPr lang="ko-KR" altLang="en-US" sz="3200" b="1" dirty="0"/>
          </a:p>
        </p:txBody>
      </p:sp>
      <p:sp>
        <p:nvSpPr>
          <p:cNvPr id="65" name="순서도: 연결자 64">
            <a:extLst>
              <a:ext uri="{FF2B5EF4-FFF2-40B4-BE49-F238E27FC236}">
                <a16:creationId xmlns:a16="http://schemas.microsoft.com/office/drawing/2014/main" id="{AD5F638E-9C5B-B7E0-0024-C232BEE484ED}"/>
              </a:ext>
            </a:extLst>
          </p:cNvPr>
          <p:cNvSpPr/>
          <p:nvPr/>
        </p:nvSpPr>
        <p:spPr>
          <a:xfrm>
            <a:off x="449243" y="5622336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66" name="사각형: 둥근 모서리 17">
            <a:extLst>
              <a:ext uri="{FF2B5EF4-FFF2-40B4-BE49-F238E27FC236}">
                <a16:creationId xmlns:a16="http://schemas.microsoft.com/office/drawing/2014/main" id="{54D32336-A3E7-9243-843E-D712337A2E14}"/>
              </a:ext>
            </a:extLst>
          </p:cNvPr>
          <p:cNvSpPr/>
          <p:nvPr/>
        </p:nvSpPr>
        <p:spPr>
          <a:xfrm>
            <a:off x="3503712" y="5373216"/>
            <a:ext cx="1568005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3635367" y="5390889"/>
            <a:ext cx="1244791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10000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53" name="사각형: 둥근 모서리 52">
              <a:hlinkClick r:id="rId10" action="ppaction://hlinksldjump"/>
              <a:extLst>
                <a:ext uri="{FF2B5EF4-FFF2-40B4-BE49-F238E27FC236}">
                  <a16:creationId xmlns:a16="http://schemas.microsoft.com/office/drawing/2014/main" id="{E4B23027-297D-89F4-D2C8-E07382E168DC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4" name="사각형: 둥근 모서리 53">
              <a:hlinkClick r:id="rId11" action="ppaction://hlinksldjump"/>
              <a:extLst>
                <a:ext uri="{FF2B5EF4-FFF2-40B4-BE49-F238E27FC236}">
                  <a16:creationId xmlns:a16="http://schemas.microsoft.com/office/drawing/2014/main" id="{081645D0-6B86-36BC-4AF2-373BD5691A6B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5" name="사각형: 둥근 모서리 54">
              <a:hlinkClick r:id="rId12" action="ppaction://hlinksldjump"/>
              <a:extLst>
                <a:ext uri="{FF2B5EF4-FFF2-40B4-BE49-F238E27FC236}">
                  <a16:creationId xmlns:a16="http://schemas.microsoft.com/office/drawing/2014/main" id="{B071F149-9086-0854-7285-72D89D9B7AB4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6" name="사각형: 둥근 모서리 55">
              <a:hlinkClick r:id="rId13" action="ppaction://hlinksldjump"/>
              <a:extLst>
                <a:ext uri="{FF2B5EF4-FFF2-40B4-BE49-F238E27FC236}">
                  <a16:creationId xmlns:a16="http://schemas.microsoft.com/office/drawing/2014/main" id="{D0B827E0-3B6B-0EDA-A2FE-55EA75928869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7" name="사각형: 둥근 모서리 56">
              <a:hlinkClick r:id="rId14" action="ppaction://hlinksldjump"/>
              <a:extLst>
                <a:ext uri="{FF2B5EF4-FFF2-40B4-BE49-F238E27FC236}">
                  <a16:creationId xmlns:a16="http://schemas.microsoft.com/office/drawing/2014/main" id="{243BEC89-F42E-2314-90FA-BB28ADB5D053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8" name="사각형: 둥근 모서리 57">
              <a:hlinkClick r:id="rId15" action="ppaction://hlinksldjump"/>
              <a:extLst>
                <a:ext uri="{FF2B5EF4-FFF2-40B4-BE49-F238E27FC236}">
                  <a16:creationId xmlns:a16="http://schemas.microsoft.com/office/drawing/2014/main" id="{68038C3F-6386-5CD6-8837-6CE040C2AF2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59" name="사각형: 둥근 모서리 58">
              <a:hlinkClick r:id="rId16" action="ppaction://hlinksldjump"/>
              <a:extLst>
                <a:ext uri="{FF2B5EF4-FFF2-40B4-BE49-F238E27FC236}">
                  <a16:creationId xmlns:a16="http://schemas.microsoft.com/office/drawing/2014/main" id="{17702336-E5D2-8E77-ABE2-21780F8F7916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7" name="사각형: 둥근 모서리 28">
              <a:hlinkClick r:id="rId17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4546475" y="6391126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8" name="사각형: 둥근 모서리 29">
              <a:hlinkClick r:id="rId18" action="ppaction://hlinksldjump"/>
              <a:extLst>
                <a:ext uri="{FF2B5EF4-FFF2-40B4-BE49-F238E27FC236}">
                  <a16:creationId xmlns:a16="http://schemas.microsoft.com/office/drawing/2014/main" id="{A1846CDB-B04A-058A-9A36-AF851138647E}"/>
                </a:ext>
              </a:extLst>
            </p:cNvPr>
            <p:cNvSpPr/>
            <p:nvPr/>
          </p:nvSpPr>
          <p:spPr>
            <a:xfrm>
              <a:off x="5087888" y="6391126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C8348409-33AD-43F2-BAF7-5F6B871254B1}"/>
              </a:ext>
            </a:extLst>
          </p:cNvPr>
          <p:cNvSpPr/>
          <p:nvPr/>
        </p:nvSpPr>
        <p:spPr>
          <a:xfrm>
            <a:off x="1013912" y="2832950"/>
            <a:ext cx="1152128" cy="396000"/>
          </a:xfrm>
          <a:prstGeom prst="roundRect">
            <a:avLst/>
          </a:prstGeom>
          <a:solidFill>
            <a:srgbClr val="FFD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1</a:t>
            </a:r>
            <a:r>
              <a:rPr lang="ko-KR" altLang="en-US" sz="2400" b="1" dirty="0">
                <a:solidFill>
                  <a:schemeClr val="tx1"/>
                </a:solidFill>
              </a:rPr>
              <a:t>자루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3294EC73-8BE1-4C2D-A602-64E10E3B12DE}"/>
              </a:ext>
            </a:extLst>
          </p:cNvPr>
          <p:cNvSpPr/>
          <p:nvPr/>
        </p:nvSpPr>
        <p:spPr>
          <a:xfrm>
            <a:off x="2521888" y="2832950"/>
            <a:ext cx="1152128" cy="396000"/>
          </a:xfrm>
          <a:prstGeom prst="roundRect">
            <a:avLst/>
          </a:prstGeom>
          <a:solidFill>
            <a:srgbClr val="FFD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2</a:t>
            </a:r>
            <a:r>
              <a:rPr lang="ko-KR" altLang="en-US" sz="2400" b="1" dirty="0">
                <a:solidFill>
                  <a:schemeClr val="tx1"/>
                </a:solidFill>
              </a:rPr>
              <a:t>자루</a:t>
            </a: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32E04A40-F115-4AEB-877E-429E7E5096F9}"/>
              </a:ext>
            </a:extLst>
          </p:cNvPr>
          <p:cNvSpPr/>
          <p:nvPr/>
        </p:nvSpPr>
        <p:spPr>
          <a:xfrm>
            <a:off x="4095016" y="2832950"/>
            <a:ext cx="1152128" cy="396000"/>
          </a:xfrm>
          <a:prstGeom prst="roundRect">
            <a:avLst/>
          </a:prstGeom>
          <a:solidFill>
            <a:srgbClr val="FFD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3</a:t>
            </a:r>
            <a:r>
              <a:rPr lang="ko-KR" altLang="en-US" sz="2400" b="1" dirty="0">
                <a:solidFill>
                  <a:schemeClr val="tx1"/>
                </a:solidFill>
              </a:rPr>
              <a:t>자루</a:t>
            </a:r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F67C5115-46E9-455E-8D82-8E80C68EB836}"/>
              </a:ext>
            </a:extLst>
          </p:cNvPr>
          <p:cNvSpPr/>
          <p:nvPr/>
        </p:nvSpPr>
        <p:spPr>
          <a:xfrm>
            <a:off x="5902836" y="2832950"/>
            <a:ext cx="1152128" cy="396000"/>
          </a:xfrm>
          <a:prstGeom prst="roundRect">
            <a:avLst/>
          </a:prstGeom>
          <a:solidFill>
            <a:srgbClr val="FFD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4</a:t>
            </a:r>
            <a:r>
              <a:rPr lang="ko-KR" altLang="en-US" sz="2400" b="1" dirty="0">
                <a:solidFill>
                  <a:schemeClr val="tx1"/>
                </a:solidFill>
              </a:rPr>
              <a:t>자루</a:t>
            </a: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4DF84A1C-A4D8-488A-BFD1-8CF5B38C1223}"/>
              </a:ext>
            </a:extLst>
          </p:cNvPr>
          <p:cNvSpPr/>
          <p:nvPr/>
        </p:nvSpPr>
        <p:spPr>
          <a:xfrm>
            <a:off x="7876529" y="2832950"/>
            <a:ext cx="1152128" cy="396000"/>
          </a:xfrm>
          <a:prstGeom prst="roundRect">
            <a:avLst/>
          </a:prstGeom>
          <a:solidFill>
            <a:srgbClr val="FFD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5</a:t>
            </a:r>
            <a:r>
              <a:rPr lang="ko-KR" altLang="en-US" sz="2400" b="1" dirty="0">
                <a:solidFill>
                  <a:schemeClr val="tx1"/>
                </a:solidFill>
              </a:rPr>
              <a:t>자루</a:t>
            </a:r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212CC5B0-735A-407E-A2B1-AF5A7536597C}"/>
              </a:ext>
            </a:extLst>
          </p:cNvPr>
          <p:cNvSpPr/>
          <p:nvPr/>
        </p:nvSpPr>
        <p:spPr>
          <a:xfrm>
            <a:off x="1013912" y="4067112"/>
            <a:ext cx="1152128" cy="396000"/>
          </a:xfrm>
          <a:prstGeom prst="roundRect">
            <a:avLst/>
          </a:prstGeom>
          <a:solidFill>
            <a:srgbClr val="FFD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6</a:t>
            </a:r>
            <a:r>
              <a:rPr lang="ko-KR" altLang="en-US" sz="2400" b="1" dirty="0">
                <a:solidFill>
                  <a:schemeClr val="tx1"/>
                </a:solidFill>
              </a:rPr>
              <a:t>자루</a:t>
            </a:r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05EE332C-D1A1-4667-A1CE-45FE6DB2618C}"/>
              </a:ext>
            </a:extLst>
          </p:cNvPr>
          <p:cNvSpPr/>
          <p:nvPr/>
        </p:nvSpPr>
        <p:spPr>
          <a:xfrm>
            <a:off x="2521888" y="4067112"/>
            <a:ext cx="1152128" cy="396000"/>
          </a:xfrm>
          <a:prstGeom prst="roundRect">
            <a:avLst/>
          </a:prstGeom>
          <a:solidFill>
            <a:srgbClr val="FFD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7</a:t>
            </a:r>
            <a:r>
              <a:rPr lang="ko-KR" altLang="en-US" sz="2400" b="1" dirty="0">
                <a:solidFill>
                  <a:schemeClr val="tx1"/>
                </a:solidFill>
              </a:rPr>
              <a:t>자루</a:t>
            </a:r>
          </a:p>
        </p:txBody>
      </p: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3F0EFAA3-18E2-4375-A693-D73FDCD1672D}"/>
              </a:ext>
            </a:extLst>
          </p:cNvPr>
          <p:cNvSpPr/>
          <p:nvPr/>
        </p:nvSpPr>
        <p:spPr>
          <a:xfrm>
            <a:off x="4095016" y="4067112"/>
            <a:ext cx="1152128" cy="396000"/>
          </a:xfrm>
          <a:prstGeom prst="roundRect">
            <a:avLst/>
          </a:prstGeom>
          <a:solidFill>
            <a:srgbClr val="FFD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8</a:t>
            </a:r>
            <a:r>
              <a:rPr lang="ko-KR" altLang="en-US" sz="2400" b="1" dirty="0">
                <a:solidFill>
                  <a:schemeClr val="tx1"/>
                </a:solidFill>
              </a:rPr>
              <a:t>자루</a:t>
            </a:r>
          </a:p>
        </p:txBody>
      </p: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37331533-4BAA-438B-B10E-CCF317879FEC}"/>
              </a:ext>
            </a:extLst>
          </p:cNvPr>
          <p:cNvSpPr/>
          <p:nvPr/>
        </p:nvSpPr>
        <p:spPr>
          <a:xfrm>
            <a:off x="5902836" y="4067112"/>
            <a:ext cx="1152128" cy="396000"/>
          </a:xfrm>
          <a:prstGeom prst="roundRect">
            <a:avLst/>
          </a:prstGeom>
          <a:solidFill>
            <a:srgbClr val="FFD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9</a:t>
            </a:r>
            <a:r>
              <a:rPr lang="ko-KR" altLang="en-US" sz="2400" b="1" dirty="0">
                <a:solidFill>
                  <a:schemeClr val="tx1"/>
                </a:solidFill>
              </a:rPr>
              <a:t>자루</a:t>
            </a:r>
          </a:p>
        </p:txBody>
      </p: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A4D832D5-6226-4A04-BE1A-F3EDAA954BBF}"/>
              </a:ext>
            </a:extLst>
          </p:cNvPr>
          <p:cNvSpPr/>
          <p:nvPr/>
        </p:nvSpPr>
        <p:spPr>
          <a:xfrm>
            <a:off x="7876529" y="4067112"/>
            <a:ext cx="1152128" cy="396000"/>
          </a:xfrm>
          <a:prstGeom prst="roundRect">
            <a:avLst/>
          </a:prstGeom>
          <a:solidFill>
            <a:srgbClr val="FFD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-150" dirty="0">
                <a:solidFill>
                  <a:schemeClr val="tx1"/>
                </a:solidFill>
              </a:rPr>
              <a:t>10</a:t>
            </a:r>
            <a:r>
              <a:rPr lang="ko-KR" altLang="en-US" sz="2400" b="1" spc="-150" dirty="0">
                <a:solidFill>
                  <a:schemeClr val="tx1"/>
                </a:solidFill>
              </a:rPr>
              <a:t>자루</a:t>
            </a:r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B58AEBE6-1AC6-4FE7-969F-B8F79F5E321E}"/>
              </a:ext>
            </a:extLst>
          </p:cNvPr>
          <p:cNvSpPr/>
          <p:nvPr/>
        </p:nvSpPr>
        <p:spPr>
          <a:xfrm>
            <a:off x="1013912" y="3394752"/>
            <a:ext cx="1152128" cy="396000"/>
          </a:xfrm>
          <a:prstGeom prst="roundRect">
            <a:avLst/>
          </a:prstGeom>
          <a:solidFill>
            <a:srgbClr val="FE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-150" dirty="0">
                <a:solidFill>
                  <a:schemeClr val="tx1"/>
                </a:solidFill>
              </a:rPr>
              <a:t>1000</a:t>
            </a:r>
            <a:r>
              <a:rPr lang="ko-KR" altLang="en-US" sz="2400" b="1" spc="-150" dirty="0">
                <a:solidFill>
                  <a:schemeClr val="tx1"/>
                </a:solidFill>
              </a:rPr>
              <a:t>원</a:t>
            </a: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7846749-BCF9-4F07-9133-9F7C66D0A9FD}"/>
              </a:ext>
            </a:extLst>
          </p:cNvPr>
          <p:cNvSpPr/>
          <p:nvPr/>
        </p:nvSpPr>
        <p:spPr>
          <a:xfrm>
            <a:off x="2414323" y="3394752"/>
            <a:ext cx="1152128" cy="396000"/>
          </a:xfrm>
          <a:prstGeom prst="roundRect">
            <a:avLst/>
          </a:prstGeom>
          <a:solidFill>
            <a:srgbClr val="FE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-150" dirty="0">
                <a:solidFill>
                  <a:schemeClr val="tx1"/>
                </a:solidFill>
              </a:rPr>
              <a:t>2000</a:t>
            </a:r>
            <a:r>
              <a:rPr lang="ko-KR" altLang="en-US" sz="2400" b="1" spc="-150" dirty="0">
                <a:solidFill>
                  <a:schemeClr val="tx1"/>
                </a:solidFill>
              </a:rPr>
              <a:t>원</a:t>
            </a: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E25BB62-663E-43DB-BFCF-685C97A93CB0}"/>
              </a:ext>
            </a:extLst>
          </p:cNvPr>
          <p:cNvSpPr/>
          <p:nvPr/>
        </p:nvSpPr>
        <p:spPr>
          <a:xfrm>
            <a:off x="4087308" y="3394752"/>
            <a:ext cx="1152128" cy="396000"/>
          </a:xfrm>
          <a:prstGeom prst="roundRect">
            <a:avLst/>
          </a:prstGeom>
          <a:solidFill>
            <a:srgbClr val="FE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-150" dirty="0">
                <a:solidFill>
                  <a:schemeClr val="tx1"/>
                </a:solidFill>
              </a:rPr>
              <a:t>3000</a:t>
            </a:r>
            <a:r>
              <a:rPr lang="ko-KR" altLang="en-US" sz="2400" b="1" spc="-150" dirty="0">
                <a:solidFill>
                  <a:schemeClr val="tx1"/>
                </a:solidFill>
              </a:rPr>
              <a:t>원</a:t>
            </a: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B8D3788D-3639-4E54-B652-DE00BF88BAEA}"/>
              </a:ext>
            </a:extLst>
          </p:cNvPr>
          <p:cNvSpPr/>
          <p:nvPr/>
        </p:nvSpPr>
        <p:spPr>
          <a:xfrm>
            <a:off x="7823189" y="3394752"/>
            <a:ext cx="1152128" cy="396000"/>
          </a:xfrm>
          <a:prstGeom prst="roundRect">
            <a:avLst/>
          </a:prstGeom>
          <a:solidFill>
            <a:srgbClr val="FE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-150" dirty="0">
                <a:solidFill>
                  <a:schemeClr val="tx1"/>
                </a:solidFill>
              </a:rPr>
              <a:t>5000</a:t>
            </a:r>
            <a:r>
              <a:rPr lang="ko-KR" altLang="en-US" sz="2400" b="1" spc="-150" dirty="0">
                <a:solidFill>
                  <a:schemeClr val="tx1"/>
                </a:solidFill>
              </a:rPr>
              <a:t>원</a:t>
            </a: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6C609D8F-958A-4B81-AF3C-152D3A094810}"/>
              </a:ext>
            </a:extLst>
          </p:cNvPr>
          <p:cNvSpPr/>
          <p:nvPr/>
        </p:nvSpPr>
        <p:spPr>
          <a:xfrm>
            <a:off x="971740" y="4613494"/>
            <a:ext cx="1152128" cy="396000"/>
          </a:xfrm>
          <a:prstGeom prst="roundRect">
            <a:avLst/>
          </a:prstGeom>
          <a:solidFill>
            <a:srgbClr val="FE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-150" dirty="0">
                <a:solidFill>
                  <a:schemeClr val="tx1"/>
                </a:solidFill>
              </a:rPr>
              <a:t>6000</a:t>
            </a:r>
            <a:r>
              <a:rPr lang="ko-KR" altLang="en-US" sz="2400" b="1" spc="-150" dirty="0">
                <a:solidFill>
                  <a:schemeClr val="tx1"/>
                </a:solidFill>
              </a:rPr>
              <a:t>원</a:t>
            </a:r>
          </a:p>
        </p:txBody>
      </p:sp>
      <p:sp>
        <p:nvSpPr>
          <p:cNvPr id="81" name="사각형: 둥근 모서리 80">
            <a:extLst>
              <a:ext uri="{FF2B5EF4-FFF2-40B4-BE49-F238E27FC236}">
                <a16:creationId xmlns:a16="http://schemas.microsoft.com/office/drawing/2014/main" id="{85D757A3-CDCE-4724-90A7-B09DBC6C0C4B}"/>
              </a:ext>
            </a:extLst>
          </p:cNvPr>
          <p:cNvSpPr/>
          <p:nvPr/>
        </p:nvSpPr>
        <p:spPr>
          <a:xfrm>
            <a:off x="2474707" y="4613494"/>
            <a:ext cx="1152128" cy="396000"/>
          </a:xfrm>
          <a:prstGeom prst="roundRect">
            <a:avLst/>
          </a:prstGeom>
          <a:solidFill>
            <a:srgbClr val="FE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-150" dirty="0">
                <a:solidFill>
                  <a:schemeClr val="tx1"/>
                </a:solidFill>
              </a:rPr>
              <a:t>7000</a:t>
            </a:r>
            <a:r>
              <a:rPr lang="ko-KR" altLang="en-US" sz="2400" b="1" spc="-150" dirty="0">
                <a:solidFill>
                  <a:schemeClr val="tx1"/>
                </a:solidFill>
              </a:rPr>
              <a:t>원</a:t>
            </a:r>
          </a:p>
        </p:txBody>
      </p:sp>
      <p:sp>
        <p:nvSpPr>
          <p:cNvPr id="82" name="사각형: 둥근 모서리 81">
            <a:extLst>
              <a:ext uri="{FF2B5EF4-FFF2-40B4-BE49-F238E27FC236}">
                <a16:creationId xmlns:a16="http://schemas.microsoft.com/office/drawing/2014/main" id="{6E8CFCDA-F24C-4235-8D24-946CC7F902B0}"/>
              </a:ext>
            </a:extLst>
          </p:cNvPr>
          <p:cNvSpPr/>
          <p:nvPr/>
        </p:nvSpPr>
        <p:spPr>
          <a:xfrm>
            <a:off x="5902836" y="4613494"/>
            <a:ext cx="1152128" cy="396000"/>
          </a:xfrm>
          <a:prstGeom prst="roundRect">
            <a:avLst/>
          </a:prstGeom>
          <a:solidFill>
            <a:srgbClr val="FE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-150" dirty="0">
                <a:solidFill>
                  <a:schemeClr val="tx1"/>
                </a:solidFill>
              </a:rPr>
              <a:t>9000</a:t>
            </a:r>
            <a:r>
              <a:rPr lang="ko-KR" altLang="en-US" sz="2400" b="1" spc="-150" dirty="0">
                <a:solidFill>
                  <a:schemeClr val="tx1"/>
                </a:solidFill>
              </a:rPr>
              <a:t>원</a:t>
            </a:r>
          </a:p>
        </p:txBody>
      </p:sp>
      <p:pic>
        <p:nvPicPr>
          <p:cNvPr id="84" name="그림 83">
            <a:extLst>
              <a:ext uri="{FF2B5EF4-FFF2-40B4-BE49-F238E27FC236}">
                <a16:creationId xmlns:a16="http://schemas.microsoft.com/office/drawing/2014/main" id="{60B3A0FB-D8AE-4E2D-95F4-2C8A8E4D9D1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020068" y="5398616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" name="그림 28">
            <a:extLst>
              <a:ext uri="{FF2B5EF4-FFF2-40B4-BE49-F238E27FC236}">
                <a16:creationId xmlns:a16="http://schemas.microsoft.com/office/drawing/2014/main" id="{074EFDA0-77CD-BEE1-E09D-FCC5EAA0031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  <p:pic>
        <p:nvPicPr>
          <p:cNvPr id="6" name="그림 5" descr="만화 영화, 애니메이션이(가) 표시된 사진&#10;&#10;자동 생성된 설명">
            <a:extLst>
              <a:ext uri="{FF2B5EF4-FFF2-40B4-BE49-F238E27FC236}">
                <a16:creationId xmlns:a16="http://schemas.microsoft.com/office/drawing/2014/main" id="{1FE45EE1-37AA-1706-22D0-F6AB9136EA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02" y="908720"/>
            <a:ext cx="3015194" cy="170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9" grpId="0"/>
      <p:bldP spid="50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A5407B48-122B-E338-6513-BF84797C9140}"/>
              </a:ext>
            </a:extLst>
          </p:cNvPr>
          <p:cNvGrpSpPr/>
          <p:nvPr/>
        </p:nvGrpSpPr>
        <p:grpSpPr>
          <a:xfrm>
            <a:off x="505825" y="983619"/>
            <a:ext cx="10869191" cy="707886"/>
            <a:chOff x="505825" y="1280569"/>
            <a:chExt cx="10869191" cy="7078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49D7DF-0FF2-5212-2FE5-B8153FDBD648}"/>
                </a:ext>
              </a:extLst>
            </p:cNvPr>
            <p:cNvSpPr txBox="1"/>
            <p:nvPr/>
          </p:nvSpPr>
          <p:spPr>
            <a:xfrm>
              <a:off x="1032017" y="1353185"/>
              <a:ext cx="10342999" cy="606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3600" b="1" spc="-300" dirty="0"/>
                <a:t>그림을 보고      안에 알맞은 수나 말을 써넣으세요</a:t>
              </a:r>
              <a:r>
                <a:rPr lang="en-US" altLang="ko-KR" sz="3600" b="1" spc="-300" dirty="0"/>
                <a:t>.</a:t>
              </a:r>
              <a:endParaRPr lang="ko-KR" altLang="en-US" sz="3600" b="1" spc="-3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C4071B-49DB-0435-9998-C030A67383CB}"/>
                </a:ext>
              </a:extLst>
            </p:cNvPr>
            <p:cNvSpPr txBox="1"/>
            <p:nvPr/>
          </p:nvSpPr>
          <p:spPr>
            <a:xfrm>
              <a:off x="505825" y="1280569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843C0C"/>
                  </a:solidFill>
                </a:rPr>
                <a:t>1</a:t>
              </a:r>
              <a:endParaRPr lang="ko-KR" altLang="en-US" sz="4000" b="1" dirty="0">
                <a:solidFill>
                  <a:srgbClr val="843C0C"/>
                </a:solidFill>
              </a:endParaRPr>
            </a:p>
          </p:txBody>
        </p:sp>
      </p:grpSp>
      <p:pic>
        <p:nvPicPr>
          <p:cNvPr id="3" name="그래픽 2">
            <a:extLst>
              <a:ext uri="{FF2B5EF4-FFF2-40B4-BE49-F238E27FC236}">
                <a16:creationId xmlns:a16="http://schemas.microsoft.com/office/drawing/2014/main" id="{FC81320F-BE1A-6921-16A9-6D7AF834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1FE89C91-739E-31C5-3795-A8F3F3898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57" name="그룹 56">
            <a:extLst>
              <a:ext uri="{FF2B5EF4-FFF2-40B4-BE49-F238E27FC236}">
                <a16:creationId xmlns:a16="http://schemas.microsoft.com/office/drawing/2014/main" id="{2ECE1C73-3C9F-0D44-840E-2A8ED645E22F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4E92A5C-E7B7-B8D9-6519-B98485BE69C3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520590BE-BA4D-003D-EF55-1BC6D1142797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9</a:t>
                </a: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483203ED-3127-A049-07FC-6773A55527F1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171C8EE7-B823-5867-8975-160BB6AF20DE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61" name="그림 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D8F3210-98B9-CED1-FA0F-3EC4B7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2" name="그림 6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B814E0B-EFBD-7D90-1332-44449A21C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67" name="사각형: 둥근 모서리 66">
              <a:hlinkClick r:id="rId6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8" name="사각형: 둥근 모서리 67">
              <a:hlinkClick r:id="rId7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사각형: 둥근 모서리 68">
              <a:hlinkClick r:id="rId8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0" name="사각형: 둥근 모서리 69">
              <a:hlinkClick r:id="rId9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1" name="사각형: 둥근 모서리 70">
              <a:hlinkClick r:id="rId10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2" name="사각형: 둥근 모서리 71">
              <a:hlinkClick r:id="rId11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73" name="사각형: 둥근 모서리 72">
              <a:hlinkClick r:id="rId12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4" name="사각형: 둥근 모서리 73">
              <a:hlinkClick r:id="rId13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5" name="사각형: 둥근 모서리 74">
              <a:hlinkClick r:id="rId14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9E05144E-5A06-BAE1-2BB8-04FEBCCB88FC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EAF8C2E5-58F7-DF95-3C12-40C183CF2A33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9" name="그래픽 57">
                <a:extLst>
                  <a:ext uri="{FF2B5EF4-FFF2-40B4-BE49-F238E27FC236}">
                    <a16:creationId xmlns:a16="http://schemas.microsoft.com/office/drawing/2014/main" id="{654823F8-C79D-5601-B03C-D53E940D2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DB81AA-B34B-4856-12DF-155257836D8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9406F28A-CC39-DAEC-7724-BA6EE98E1D46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7" name="그래픽 60">
                <a:extLst>
                  <a:ext uri="{FF2B5EF4-FFF2-40B4-BE49-F238E27FC236}">
                    <a16:creationId xmlns:a16="http://schemas.microsoft.com/office/drawing/2014/main" id="{6A998DBD-9F1D-9A2D-AA15-4CDA172F6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E12A0A-773A-70AC-368E-4053F45EEB21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23" y="2420888"/>
            <a:ext cx="4186921" cy="165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사각형: 둥근 모서리 3">
            <a:extLst>
              <a:ext uri="{FF2B5EF4-FFF2-40B4-BE49-F238E27FC236}">
                <a16:creationId xmlns:a16="http://schemas.microsoft.com/office/drawing/2014/main" id="{6463DE89-8CCE-AE2F-D00E-539D7F17DDC4}"/>
              </a:ext>
            </a:extLst>
          </p:cNvPr>
          <p:cNvSpPr/>
          <p:nvPr/>
        </p:nvSpPr>
        <p:spPr>
          <a:xfrm>
            <a:off x="5591944" y="2052555"/>
            <a:ext cx="5995001" cy="2312550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ko-KR" altLang="en-US" b="1" spc="-3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5735960" y="2305376"/>
            <a:ext cx="5768604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이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개인 수를</a:t>
            </a:r>
            <a:endParaRPr lang="en-US" altLang="ko-KR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또는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만이라 쓰고       또는</a:t>
            </a:r>
            <a:endParaRPr lang="en-US" altLang="ko-KR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일만이라고 읽습니다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</p:txBody>
      </p:sp>
      <p:sp>
        <p:nvSpPr>
          <p:cNvPr id="42" name="사각형: 둥근 모서리 17">
            <a:extLst>
              <a:ext uri="{FF2B5EF4-FFF2-40B4-BE49-F238E27FC236}">
                <a16:creationId xmlns:a16="http://schemas.microsoft.com/office/drawing/2014/main" id="{54D32336-A3E7-9243-843E-D712337A2E14}"/>
              </a:ext>
            </a:extLst>
          </p:cNvPr>
          <p:cNvSpPr/>
          <p:nvPr/>
        </p:nvSpPr>
        <p:spPr>
          <a:xfrm>
            <a:off x="9762077" y="2305566"/>
            <a:ext cx="1568005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9893732" y="2323239"/>
            <a:ext cx="1244791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10000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5" name="사각형: 둥근 모서리 17">
            <a:extLst>
              <a:ext uri="{FF2B5EF4-FFF2-40B4-BE49-F238E27FC236}">
                <a16:creationId xmlns:a16="http://schemas.microsoft.com/office/drawing/2014/main" id="{54D32336-A3E7-9243-843E-D712337A2E14}"/>
              </a:ext>
            </a:extLst>
          </p:cNvPr>
          <p:cNvSpPr/>
          <p:nvPr/>
        </p:nvSpPr>
        <p:spPr>
          <a:xfrm>
            <a:off x="9408368" y="2968387"/>
            <a:ext cx="612000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9482873" y="2986060"/>
            <a:ext cx="433235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ko-KR" altLang="en-US" dirty="0">
                <a:solidFill>
                  <a:srgbClr val="FF0000"/>
                </a:solidFill>
              </a:rPr>
              <a:t>만</a:t>
            </a:r>
          </a:p>
        </p:txBody>
      </p:sp>
      <p:sp>
        <p:nvSpPr>
          <p:cNvPr id="48" name="사각형: 둥근 모서리 20">
            <a:extLst>
              <a:ext uri="{FF2B5EF4-FFF2-40B4-BE49-F238E27FC236}">
                <a16:creationId xmlns:a16="http://schemas.microsoft.com/office/drawing/2014/main" id="{FD268963-81EB-432A-A86D-E37AF010C8ED}"/>
              </a:ext>
            </a:extLst>
          </p:cNvPr>
          <p:cNvSpPr/>
          <p:nvPr/>
        </p:nvSpPr>
        <p:spPr>
          <a:xfrm>
            <a:off x="3428041" y="1168905"/>
            <a:ext cx="369177" cy="3813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90DF5860-8838-4308-A07A-5A35AC37151A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0294892" y="2340595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62717F48-03EC-48CA-9600-68C2E0249E5F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9453591" y="3006054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1" name="그림 28">
            <a:extLst>
              <a:ext uri="{FF2B5EF4-FFF2-40B4-BE49-F238E27FC236}">
                <a16:creationId xmlns:a16="http://schemas.microsoft.com/office/drawing/2014/main" id="{DF15E4E7-791A-4326-1A78-13D529136A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규칙에 따라 빈칸에 알맞은 수를 써넣으세요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2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87047" y="1881640"/>
            <a:ext cx="317673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(1)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8" name="그래픽 2">
            <a:extLst>
              <a:ext uri="{FF2B5EF4-FFF2-40B4-BE49-F238E27FC236}">
                <a16:creationId xmlns:a16="http://schemas.microsoft.com/office/drawing/2014/main" id="{CD25E291-B903-00FE-020D-41C00042F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7" name="그래픽 4">
            <a:extLst>
              <a:ext uri="{FF2B5EF4-FFF2-40B4-BE49-F238E27FC236}">
                <a16:creationId xmlns:a16="http://schemas.microsoft.com/office/drawing/2014/main" id="{06B8631D-A09B-94B6-CAAD-C0FD39BFC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52" name="그룹 51">
            <a:extLst>
              <a:ext uri="{FF2B5EF4-FFF2-40B4-BE49-F238E27FC236}">
                <a16:creationId xmlns:a16="http://schemas.microsoft.com/office/drawing/2014/main" id="{2BC0FE3D-BDB1-68D2-45DB-9B43E5C436C3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8F27AD3-ACF6-7B8C-2D06-BD8A428A5A1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D0EE0392-0B16-AD04-CA89-63882A216D6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9</a:t>
                </a: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4E2D77B-26B8-0FA9-565B-40A7D29D3CD2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4166660D-78FF-CF25-A21E-170EA050325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9" name="그림 5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AFDE329-B250-1CEF-28C6-D4FC47728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0" name="그림 5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10EE52D-A65D-43D6-ED95-3E86B110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99B3F5EE-78A4-A7A8-22E2-5892845C3E18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65" name="사각형: 둥근 모서리 64">
              <a:hlinkClick r:id="rId7" action="ppaction://hlinksldjump"/>
              <a:extLst>
                <a:ext uri="{FF2B5EF4-FFF2-40B4-BE49-F238E27FC236}">
                  <a16:creationId xmlns:a16="http://schemas.microsoft.com/office/drawing/2014/main" id="{5E5599F2-BE14-ED20-5413-94A7B370F23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6" name="사각형: 둥근 모서리 65">
              <a:hlinkClick r:id="rId8" action="ppaction://hlinksldjump"/>
              <a:extLst>
                <a:ext uri="{FF2B5EF4-FFF2-40B4-BE49-F238E27FC236}">
                  <a16:creationId xmlns:a16="http://schemas.microsoft.com/office/drawing/2014/main" id="{B0D0CF83-CE4A-F36E-C9B0-1E7660701BAA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7" name="사각형: 둥근 모서리 66">
              <a:hlinkClick r:id="rId9" action="ppaction://hlinksldjump"/>
              <a:extLst>
                <a:ext uri="{FF2B5EF4-FFF2-40B4-BE49-F238E27FC236}">
                  <a16:creationId xmlns:a16="http://schemas.microsoft.com/office/drawing/2014/main" id="{3DFB364D-2D35-063B-F59C-1B7E5BF92253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2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사각형: 둥근 모서리 67">
              <a:hlinkClick r:id="rId10" action="ppaction://hlinksldjump"/>
              <a:extLst>
                <a:ext uri="{FF2B5EF4-FFF2-40B4-BE49-F238E27FC236}">
                  <a16:creationId xmlns:a16="http://schemas.microsoft.com/office/drawing/2014/main" id="{1B696E85-7890-85B3-E30B-54B634D5B56E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9" name="사각형: 둥근 모서리 68">
              <a:hlinkClick r:id="rId11" action="ppaction://hlinksldjump"/>
              <a:extLst>
                <a:ext uri="{FF2B5EF4-FFF2-40B4-BE49-F238E27FC236}">
                  <a16:creationId xmlns:a16="http://schemas.microsoft.com/office/drawing/2014/main" id="{43F1D18D-72C1-7672-893D-858D28BAF680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0" name="사각형: 둥근 모서리 69">
              <a:hlinkClick r:id="rId12" action="ppaction://hlinksldjump"/>
              <a:extLst>
                <a:ext uri="{FF2B5EF4-FFF2-40B4-BE49-F238E27FC236}">
                  <a16:creationId xmlns:a16="http://schemas.microsoft.com/office/drawing/2014/main" id="{E42DA8BC-8CD0-67D3-BCD1-46591683C208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71" name="사각형: 둥근 모서리 70">
              <a:hlinkClick r:id="rId13" action="ppaction://hlinksldjump"/>
              <a:extLst>
                <a:ext uri="{FF2B5EF4-FFF2-40B4-BE49-F238E27FC236}">
                  <a16:creationId xmlns:a16="http://schemas.microsoft.com/office/drawing/2014/main" id="{3AA0C181-6412-65EB-AE69-32EC5911944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2" name="사각형: 둥근 모서리 71">
              <a:hlinkClick r:id="rId14" action="ppaction://hlinksldjump"/>
              <a:extLst>
                <a:ext uri="{FF2B5EF4-FFF2-40B4-BE49-F238E27FC236}">
                  <a16:creationId xmlns:a16="http://schemas.microsoft.com/office/drawing/2014/main" id="{D30967E6-0023-97E8-1838-82D551902E9F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3" name="사각형: 둥근 모서리 72">
              <a:hlinkClick r:id="rId15" action="ppaction://hlinksldjump"/>
              <a:extLst>
                <a:ext uri="{FF2B5EF4-FFF2-40B4-BE49-F238E27FC236}">
                  <a16:creationId xmlns:a16="http://schemas.microsoft.com/office/drawing/2014/main" id="{6CF2F546-528B-2F07-92C2-DECC49119EF4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1606927-6919-2321-EE53-3B0080EC4632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A8F56A2A-A700-6A12-EB1E-204C56303FC3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6B05469-DFA3-44BB-7440-47F3A6A1E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D890E9-B983-6BB0-3F4B-023FC003D084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2E6C7CE6-7E70-8B9A-C191-CC1AD5CA86FC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1BB534A2-A447-69A8-4F35-E5E38ED87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B9820D-D3B0-8762-02B1-0774ADF80B16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3163997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(2)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3608C3A-8B15-4DD0-A2B1-ECE3BD68BE4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7526" y="1816881"/>
            <a:ext cx="9105018" cy="8844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9A08B0C-C661-4D19-B4A7-5E9D2B80D8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13578" y="3130708"/>
            <a:ext cx="9105018" cy="862657"/>
          </a:xfrm>
          <a:prstGeom prst="rect">
            <a:avLst/>
          </a:prstGeom>
        </p:spPr>
      </p:pic>
      <p:sp>
        <p:nvSpPr>
          <p:cNvPr id="57" name="직사각형 56">
            <a:extLst>
              <a:ext uri="{FF2B5EF4-FFF2-40B4-BE49-F238E27FC236}">
                <a16:creationId xmlns:a16="http://schemas.microsoft.com/office/drawing/2014/main" id="{35ED9263-4A87-4250-8626-F0A9B060118A}"/>
              </a:ext>
            </a:extLst>
          </p:cNvPr>
          <p:cNvSpPr/>
          <p:nvPr/>
        </p:nvSpPr>
        <p:spPr>
          <a:xfrm>
            <a:off x="1942365" y="2071472"/>
            <a:ext cx="936623" cy="352463"/>
          </a:xfrm>
          <a:prstGeom prst="rect">
            <a:avLst/>
          </a:prstGeom>
          <a:solidFill>
            <a:srgbClr val="FEE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6000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4A8EAB28-61AE-4840-87B4-B1961A22F2D8}"/>
              </a:ext>
            </a:extLst>
          </p:cNvPr>
          <p:cNvSpPr/>
          <p:nvPr/>
        </p:nvSpPr>
        <p:spPr>
          <a:xfrm>
            <a:off x="3858876" y="2071472"/>
            <a:ext cx="936623" cy="352463"/>
          </a:xfrm>
          <a:prstGeom prst="rect">
            <a:avLst/>
          </a:prstGeom>
          <a:solidFill>
            <a:srgbClr val="FEE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7000</a:t>
            </a: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420B2016-4B01-4296-8822-4A0D7948390D}"/>
              </a:ext>
            </a:extLst>
          </p:cNvPr>
          <p:cNvSpPr/>
          <p:nvPr/>
        </p:nvSpPr>
        <p:spPr>
          <a:xfrm>
            <a:off x="9526806" y="2071472"/>
            <a:ext cx="1074084" cy="352463"/>
          </a:xfrm>
          <a:prstGeom prst="rect">
            <a:avLst/>
          </a:prstGeom>
          <a:solidFill>
            <a:srgbClr val="FEE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10000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D3B5FE-7440-4F00-BE0A-21F326131D03}"/>
              </a:ext>
            </a:extLst>
          </p:cNvPr>
          <p:cNvSpPr txBox="1"/>
          <p:nvPr/>
        </p:nvSpPr>
        <p:spPr>
          <a:xfrm>
            <a:off x="5782390" y="2006896"/>
            <a:ext cx="941505" cy="519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800" b="1" dirty="0">
                <a:solidFill>
                  <a:srgbClr val="FF0000"/>
                </a:solidFill>
              </a:rPr>
              <a:t>8000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2A79A1-593D-4EFD-995C-D692FA9A54AD}"/>
              </a:ext>
            </a:extLst>
          </p:cNvPr>
          <p:cNvSpPr txBox="1"/>
          <p:nvPr/>
        </p:nvSpPr>
        <p:spPr>
          <a:xfrm>
            <a:off x="7648757" y="2006896"/>
            <a:ext cx="941505" cy="519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800" b="1" dirty="0">
                <a:solidFill>
                  <a:srgbClr val="FF0000"/>
                </a:solidFill>
              </a:rPr>
              <a:t>9000</a:t>
            </a: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AEE95E70-AE4E-4C06-81AF-B211A5BDFFF6}"/>
              </a:ext>
            </a:extLst>
          </p:cNvPr>
          <p:cNvSpPr/>
          <p:nvPr/>
        </p:nvSpPr>
        <p:spPr>
          <a:xfrm>
            <a:off x="1948417" y="3374559"/>
            <a:ext cx="936623" cy="352463"/>
          </a:xfrm>
          <a:prstGeom prst="rect">
            <a:avLst/>
          </a:prstGeom>
          <a:solidFill>
            <a:srgbClr val="DBD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9960</a:t>
            </a: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FBE20670-3ED1-4439-BB1D-0BF1198C6CE9}"/>
              </a:ext>
            </a:extLst>
          </p:cNvPr>
          <p:cNvSpPr/>
          <p:nvPr/>
        </p:nvSpPr>
        <p:spPr>
          <a:xfrm>
            <a:off x="5787923" y="3374559"/>
            <a:ext cx="936623" cy="352463"/>
          </a:xfrm>
          <a:prstGeom prst="rect">
            <a:avLst/>
          </a:prstGeom>
          <a:solidFill>
            <a:srgbClr val="DBD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9980</a:t>
            </a: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565D07CA-697C-4965-A48A-220BE7CA794A}"/>
              </a:ext>
            </a:extLst>
          </p:cNvPr>
          <p:cNvSpPr/>
          <p:nvPr/>
        </p:nvSpPr>
        <p:spPr>
          <a:xfrm>
            <a:off x="7660131" y="3374559"/>
            <a:ext cx="936623" cy="352463"/>
          </a:xfrm>
          <a:prstGeom prst="rect">
            <a:avLst/>
          </a:prstGeom>
          <a:solidFill>
            <a:srgbClr val="DBD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9990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3BB38AF-28D6-4258-9EB2-6EC8EEA86DFE}"/>
              </a:ext>
            </a:extLst>
          </p:cNvPr>
          <p:cNvSpPr txBox="1"/>
          <p:nvPr/>
        </p:nvSpPr>
        <p:spPr>
          <a:xfrm>
            <a:off x="3893372" y="3277544"/>
            <a:ext cx="941505" cy="519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800" b="1" dirty="0">
                <a:solidFill>
                  <a:srgbClr val="FF0000"/>
                </a:solidFill>
              </a:rPr>
              <a:t>9970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AAC025A-1ABC-44BF-9792-9D83916B0A24}"/>
              </a:ext>
            </a:extLst>
          </p:cNvPr>
          <p:cNvSpPr txBox="1"/>
          <p:nvPr/>
        </p:nvSpPr>
        <p:spPr>
          <a:xfrm>
            <a:off x="9544987" y="3300752"/>
            <a:ext cx="1007795" cy="519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800" b="1" spc="-150" dirty="0">
                <a:solidFill>
                  <a:srgbClr val="FF0000"/>
                </a:solidFill>
              </a:rPr>
              <a:t>10000</a:t>
            </a:r>
          </a:p>
        </p:txBody>
      </p:sp>
      <p:pic>
        <p:nvPicPr>
          <p:cNvPr id="100" name="그림 99">
            <a:extLst>
              <a:ext uri="{FF2B5EF4-FFF2-40B4-BE49-F238E27FC236}">
                <a16:creationId xmlns:a16="http://schemas.microsoft.com/office/drawing/2014/main" id="{39F70230-D14A-455C-AC1B-8B6C827626EC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5976646" y="1980918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761CF54D-6335-421C-9006-4C16F67E0BB0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7827818" y="1980918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02" name="그림 101">
            <a:extLst>
              <a:ext uri="{FF2B5EF4-FFF2-40B4-BE49-F238E27FC236}">
                <a16:creationId xmlns:a16="http://schemas.microsoft.com/office/drawing/2014/main" id="{A231D4E3-0F26-447D-8084-3DC6CDDA650C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4080735" y="3248828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03" name="그림 102">
            <a:extLst>
              <a:ext uri="{FF2B5EF4-FFF2-40B4-BE49-F238E27FC236}">
                <a16:creationId xmlns:a16="http://schemas.microsoft.com/office/drawing/2014/main" id="{0F6E7BA4-7820-4925-8147-7FC589D624C9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9732352" y="3248828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" name="그림 28">
            <a:extLst>
              <a:ext uri="{FF2B5EF4-FFF2-40B4-BE49-F238E27FC236}">
                <a16:creationId xmlns:a16="http://schemas.microsoft.com/office/drawing/2014/main" id="{3733D5FE-FBB1-E050-D642-71AC3CD43B5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6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안에 알맞은 수를 써넣으세요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3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5" name="그래픽 2">
            <a:extLst>
              <a:ext uri="{FF2B5EF4-FFF2-40B4-BE49-F238E27FC236}">
                <a16:creationId xmlns:a16="http://schemas.microsoft.com/office/drawing/2014/main" id="{BF495C3C-364C-9018-3438-A3CDC16B2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6" name="그래픽 4">
            <a:extLst>
              <a:ext uri="{FF2B5EF4-FFF2-40B4-BE49-F238E27FC236}">
                <a16:creationId xmlns:a16="http://schemas.microsoft.com/office/drawing/2014/main" id="{FCC0A514-9ABA-7146-0ADD-CA9A9F3B2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C22FBE6B-378F-B309-2DCB-27A5CACB201D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DB6BC56A-65CF-5132-B27C-79725CF23C2A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2FDDB450-4D3E-FDD8-E20F-8F59FEF9FA31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9</a:t>
                </a: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CFD034A7-16E5-F502-47D4-3AF502F37314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254BEDDE-196D-6028-0301-87CD2DE8DD0C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5" name="그림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BF28F8-B9AD-B327-C4C2-E18B2B10A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3" name="그림 4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C3B5E60-A2D9-55CA-3192-DF70BA5F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2861AE3-C065-1491-D7A4-78A51B667C3F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48" name="사각형: 둥근 모서리 47">
              <a:hlinkClick r:id="rId6" action="ppaction://hlinksldjump"/>
              <a:extLst>
                <a:ext uri="{FF2B5EF4-FFF2-40B4-BE49-F238E27FC236}">
                  <a16:creationId xmlns:a16="http://schemas.microsoft.com/office/drawing/2014/main" id="{219F77E7-AE65-EFB5-D19B-2E0627535045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4" name="사각형: 둥근 모서리 53">
              <a:hlinkClick r:id="rId7" action="ppaction://hlinksldjump"/>
              <a:extLst>
                <a:ext uri="{FF2B5EF4-FFF2-40B4-BE49-F238E27FC236}">
                  <a16:creationId xmlns:a16="http://schemas.microsoft.com/office/drawing/2014/main" id="{089676F2-3999-2014-1B98-53E3864A87AC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5" name="사각형: 둥근 모서리 54">
              <a:hlinkClick r:id="rId8" action="ppaction://hlinksldjump"/>
              <a:extLst>
                <a:ext uri="{FF2B5EF4-FFF2-40B4-BE49-F238E27FC236}">
                  <a16:creationId xmlns:a16="http://schemas.microsoft.com/office/drawing/2014/main" id="{7929C223-AB7E-B7B1-67AF-9A815F889FF5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6" name="사각형: 둥근 모서리 55">
              <a:hlinkClick r:id="rId9" action="ppaction://hlinksldjump"/>
              <a:extLst>
                <a:ext uri="{FF2B5EF4-FFF2-40B4-BE49-F238E27FC236}">
                  <a16:creationId xmlns:a16="http://schemas.microsoft.com/office/drawing/2014/main" id="{CF9CDA41-9FD8-21EA-596D-332168B1D71D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사각형: 둥근 모서리 56">
              <a:hlinkClick r:id="rId10" action="ppaction://hlinksldjump"/>
              <a:extLst>
                <a:ext uri="{FF2B5EF4-FFF2-40B4-BE49-F238E27FC236}">
                  <a16:creationId xmlns:a16="http://schemas.microsoft.com/office/drawing/2014/main" id="{5C4C3DF2-A1E1-6AF9-1073-547947142AB4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8" name="사각형: 둥근 모서리 57">
              <a:hlinkClick r:id="rId11" action="ppaction://hlinksldjump"/>
              <a:extLst>
                <a:ext uri="{FF2B5EF4-FFF2-40B4-BE49-F238E27FC236}">
                  <a16:creationId xmlns:a16="http://schemas.microsoft.com/office/drawing/2014/main" id="{70DADA42-DCA3-D217-EE71-1920B9EC27A2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59" name="사각형: 둥근 모서리 58">
              <a:hlinkClick r:id="rId12" action="ppaction://hlinksldjump"/>
              <a:extLst>
                <a:ext uri="{FF2B5EF4-FFF2-40B4-BE49-F238E27FC236}">
                  <a16:creationId xmlns:a16="http://schemas.microsoft.com/office/drawing/2014/main" id="{FD4E0AFE-0B8D-A4A1-AD28-A1DFA9E1E7D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0" name="사각형: 둥근 모서리 59">
              <a:hlinkClick r:id="rId13" action="ppaction://hlinksldjump"/>
              <a:extLst>
                <a:ext uri="{FF2B5EF4-FFF2-40B4-BE49-F238E27FC236}">
                  <a16:creationId xmlns:a16="http://schemas.microsoft.com/office/drawing/2014/main" id="{370E899E-9D33-A1FB-512C-D34197C2694F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1" name="사각형: 둥근 모서리 60">
              <a:hlinkClick r:id="rId14" action="ppaction://hlinksldjump"/>
              <a:extLst>
                <a:ext uri="{FF2B5EF4-FFF2-40B4-BE49-F238E27FC236}">
                  <a16:creationId xmlns:a16="http://schemas.microsoft.com/office/drawing/2014/main" id="{2D54B310-8A42-9606-6F0C-0C8045F61B54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720CD06-C8C0-E538-D705-F64692654646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44DFF2F-2F9F-6510-DEC2-390FB906B787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0" name="그래픽 57">
                <a:extLst>
                  <a:ext uri="{FF2B5EF4-FFF2-40B4-BE49-F238E27FC236}">
                    <a16:creationId xmlns:a16="http://schemas.microsoft.com/office/drawing/2014/main" id="{1BDB25C5-D2EF-A43F-2817-AB0050528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B1BEA0-E9BF-DB7B-5A6A-6DD07C69B3F4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F93AC11-D1CF-4A59-38D4-933083B110F9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8" name="그래픽 60">
                <a:extLst>
                  <a:ext uri="{FF2B5EF4-FFF2-40B4-BE49-F238E27FC236}">
                    <a16:creationId xmlns:a16="http://schemas.microsoft.com/office/drawing/2014/main" id="{2CBCE075-0C3C-779D-8C97-F805CAF98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48BF0A-2331-39E3-3BE9-AB072C995D35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39" name="사각형: 둥근 모서리 20">
            <a:extLst>
              <a:ext uri="{FF2B5EF4-FFF2-40B4-BE49-F238E27FC236}">
                <a16:creationId xmlns:a16="http://schemas.microsoft.com/office/drawing/2014/main" id="{C76374C8-86C1-2ACF-A456-6567499B13EF}"/>
              </a:ext>
            </a:extLst>
          </p:cNvPr>
          <p:cNvSpPr/>
          <p:nvPr/>
        </p:nvSpPr>
        <p:spPr>
          <a:xfrm>
            <a:off x="1137706" y="1168905"/>
            <a:ext cx="369177" cy="3813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1913686"/>
            <a:ext cx="317673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(1)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1549464" y="1920545"/>
            <a:ext cx="951508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10000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은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8000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보다             만큼 더 큰 수입니다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</p:txBody>
      </p:sp>
      <p:sp>
        <p:nvSpPr>
          <p:cNvPr id="49" name="사각형: 둥근 모서리 17">
            <a:extLst>
              <a:ext uri="{FF2B5EF4-FFF2-40B4-BE49-F238E27FC236}">
                <a16:creationId xmlns:a16="http://schemas.microsoft.com/office/drawing/2014/main" id="{54D32336-A3E7-9243-843E-D712337A2E14}"/>
              </a:ext>
            </a:extLst>
          </p:cNvPr>
          <p:cNvSpPr/>
          <p:nvPr/>
        </p:nvSpPr>
        <p:spPr>
          <a:xfrm>
            <a:off x="5308810" y="1919259"/>
            <a:ext cx="1568005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5440465" y="1936932"/>
            <a:ext cx="1244791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2000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2846077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(2)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1549463" y="2852936"/>
            <a:ext cx="9763093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6000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은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10000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보다             만큼 더 작은 수입니다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</p:txBody>
      </p:sp>
      <p:sp>
        <p:nvSpPr>
          <p:cNvPr id="62" name="사각형: 둥근 모서리 17">
            <a:extLst>
              <a:ext uri="{FF2B5EF4-FFF2-40B4-BE49-F238E27FC236}">
                <a16:creationId xmlns:a16="http://schemas.microsoft.com/office/drawing/2014/main" id="{54D32336-A3E7-9243-843E-D712337A2E14}"/>
              </a:ext>
            </a:extLst>
          </p:cNvPr>
          <p:cNvSpPr/>
          <p:nvPr/>
        </p:nvSpPr>
        <p:spPr>
          <a:xfrm>
            <a:off x="5308810" y="2851650"/>
            <a:ext cx="1568005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5440465" y="2869323"/>
            <a:ext cx="1244791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4000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1E3426DA-9FA9-4E68-968F-73F91152D2E6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5779471" y="2882741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8DB16DFC-D56A-4F5E-867E-F4F7CB833091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5779471" y="1943056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" name="그림 28">
            <a:extLst>
              <a:ext uri="{FF2B5EF4-FFF2-40B4-BE49-F238E27FC236}">
                <a16:creationId xmlns:a16="http://schemas.microsoft.com/office/drawing/2014/main" id="{AEDCFF44-B9FE-3FC7-1248-96A85DC68D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4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9" name="그래픽 2">
            <a:extLst>
              <a:ext uri="{FF2B5EF4-FFF2-40B4-BE49-F238E27FC236}">
                <a16:creationId xmlns:a16="http://schemas.microsoft.com/office/drawing/2014/main" id="{7E172428-27A2-A578-B59C-608611BF1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2" name="그래픽 4">
            <a:extLst>
              <a:ext uri="{FF2B5EF4-FFF2-40B4-BE49-F238E27FC236}">
                <a16:creationId xmlns:a16="http://schemas.microsoft.com/office/drawing/2014/main" id="{F7BD79C5-9970-D596-00CD-0D20266D1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C391F1-269B-860E-87E6-7F5589B54DC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057DA5C-D877-CF95-4B37-64F7B4E680FE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B468708-B070-80D3-1900-9FC58FF3DF7E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9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1A923D-1DC8-FFB9-F27C-EAE3F821B9B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BF89F21-F9F8-9246-1A9F-2900F67CD08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767C6FD-9593-77CA-F1FC-5DD09C4D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06025F6-3B27-6EAE-44C0-EE9E22B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FF929335-02E8-DE8D-7D80-FEB652324394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43" name="사각형: 둥근 모서리 42">
              <a:hlinkClick r:id="rId6" action="ppaction://hlinksldjump"/>
              <a:extLst>
                <a:ext uri="{FF2B5EF4-FFF2-40B4-BE49-F238E27FC236}">
                  <a16:creationId xmlns:a16="http://schemas.microsoft.com/office/drawing/2014/main" id="{5077B994-6B17-67EF-8408-883C1E0427CC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4" name="사각형: 둥근 모서리 43">
              <a:hlinkClick r:id="rId7" action="ppaction://hlinksldjump"/>
              <a:extLst>
                <a:ext uri="{FF2B5EF4-FFF2-40B4-BE49-F238E27FC236}">
                  <a16:creationId xmlns:a16="http://schemas.microsoft.com/office/drawing/2014/main" id="{6B42C0B2-7AE6-F1A5-4117-F66182CDA31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1" name="사각형: 둥근 모서리 50">
              <a:hlinkClick r:id="rId8" action="ppaction://hlinksldjump"/>
              <a:extLst>
                <a:ext uri="{FF2B5EF4-FFF2-40B4-BE49-F238E27FC236}">
                  <a16:creationId xmlns:a16="http://schemas.microsoft.com/office/drawing/2014/main" id="{59AD324F-81B5-D6D0-1CA9-3839C28C312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2" name="사각형: 둥근 모서리 51">
              <a:hlinkClick r:id="rId9" action="ppaction://hlinksldjump"/>
              <a:extLst>
                <a:ext uri="{FF2B5EF4-FFF2-40B4-BE49-F238E27FC236}">
                  <a16:creationId xmlns:a16="http://schemas.microsoft.com/office/drawing/2014/main" id="{5749EDB1-5192-51C0-D1D3-5C4AADDD9CFD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3" name="사각형: 둥근 모서리 52">
              <a:hlinkClick r:id="rId10" action="ppaction://hlinksldjump"/>
              <a:extLst>
                <a:ext uri="{FF2B5EF4-FFF2-40B4-BE49-F238E27FC236}">
                  <a16:creationId xmlns:a16="http://schemas.microsoft.com/office/drawing/2014/main" id="{24CDDA11-548A-B13E-786D-1C3B6E1933F5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사각형: 둥근 모서리 53">
              <a:hlinkClick r:id="rId11" action="ppaction://hlinksldjump"/>
              <a:extLst>
                <a:ext uri="{FF2B5EF4-FFF2-40B4-BE49-F238E27FC236}">
                  <a16:creationId xmlns:a16="http://schemas.microsoft.com/office/drawing/2014/main" id="{9CB81E93-9CB5-74AC-4D27-1D47D7C0155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55" name="사각형: 둥근 모서리 54">
              <a:hlinkClick r:id="rId12" action="ppaction://hlinksldjump"/>
              <a:extLst>
                <a:ext uri="{FF2B5EF4-FFF2-40B4-BE49-F238E27FC236}">
                  <a16:creationId xmlns:a16="http://schemas.microsoft.com/office/drawing/2014/main" id="{F588CE73-6B5C-8D08-E133-FB45FF333C12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6" name="사각형: 둥근 모서리 55">
              <a:hlinkClick r:id="rId13" action="ppaction://hlinksldjump"/>
              <a:extLst>
                <a:ext uri="{FF2B5EF4-FFF2-40B4-BE49-F238E27FC236}">
                  <a16:creationId xmlns:a16="http://schemas.microsoft.com/office/drawing/2014/main" id="{857BF377-BD46-0244-2CB5-E5ECFA7FF916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7" name="사각형: 둥근 모서리 56">
              <a:hlinkClick r:id="rId14" action="ppaction://hlinksldjump"/>
              <a:extLst>
                <a:ext uri="{FF2B5EF4-FFF2-40B4-BE49-F238E27FC236}">
                  <a16:creationId xmlns:a16="http://schemas.microsoft.com/office/drawing/2014/main" id="{6DD7DD7C-7C3F-0D57-9FB4-041E02F05574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1249F2F9-EC99-2AD3-27FF-90C07B4D7C3A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269559D-F098-78D1-38EF-55E440C4AE24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7" name="그래픽 57">
                <a:extLst>
                  <a:ext uri="{FF2B5EF4-FFF2-40B4-BE49-F238E27FC236}">
                    <a16:creationId xmlns:a16="http://schemas.microsoft.com/office/drawing/2014/main" id="{155736F4-6C48-4126-A1AE-5AFDFC687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5D7F26-496E-68F8-0202-FAEBD56402C3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C5346CF-953C-3D34-C156-E52A080CFEEB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5" name="그래픽 60">
                <a:extLst>
                  <a:ext uri="{FF2B5EF4-FFF2-40B4-BE49-F238E27FC236}">
                    <a16:creationId xmlns:a16="http://schemas.microsoft.com/office/drawing/2014/main" id="{46A47281-BAFF-0E84-66CB-3EF185821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BD074A-3FA2-14A7-27CA-3A261895096B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안에 알맞은 수를 써넣으세요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사각형: 둥근 모서리 20">
            <a:extLst>
              <a:ext uri="{FF2B5EF4-FFF2-40B4-BE49-F238E27FC236}">
                <a16:creationId xmlns:a16="http://schemas.microsoft.com/office/drawing/2014/main" id="{C76374C8-86C1-2ACF-A456-6567499B13EF}"/>
              </a:ext>
            </a:extLst>
          </p:cNvPr>
          <p:cNvSpPr/>
          <p:nvPr/>
        </p:nvSpPr>
        <p:spPr>
          <a:xfrm>
            <a:off x="1137706" y="1168905"/>
            <a:ext cx="369177" cy="3813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1913686"/>
            <a:ext cx="317673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(1)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1549464" y="1920545"/>
            <a:ext cx="951508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이            개이면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10000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입니다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2846077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(2)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0" name="사각형: 둥근 모서리 17">
            <a:extLst>
              <a:ext uri="{FF2B5EF4-FFF2-40B4-BE49-F238E27FC236}">
                <a16:creationId xmlns:a16="http://schemas.microsoft.com/office/drawing/2014/main" id="{54D32336-A3E7-9243-843E-D712337A2E14}"/>
              </a:ext>
            </a:extLst>
          </p:cNvPr>
          <p:cNvSpPr/>
          <p:nvPr/>
        </p:nvSpPr>
        <p:spPr>
          <a:xfrm>
            <a:off x="3124888" y="1949934"/>
            <a:ext cx="1568005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3256543" y="1967607"/>
            <a:ext cx="1244791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1549464" y="2865127"/>
            <a:ext cx="951508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이            개이면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10000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입니다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</p:txBody>
      </p:sp>
      <p:sp>
        <p:nvSpPr>
          <p:cNvPr id="64" name="사각형: 둥근 모서리 17">
            <a:extLst>
              <a:ext uri="{FF2B5EF4-FFF2-40B4-BE49-F238E27FC236}">
                <a16:creationId xmlns:a16="http://schemas.microsoft.com/office/drawing/2014/main" id="{54D32336-A3E7-9243-843E-D712337A2E14}"/>
              </a:ext>
            </a:extLst>
          </p:cNvPr>
          <p:cNvSpPr/>
          <p:nvPr/>
        </p:nvSpPr>
        <p:spPr>
          <a:xfrm>
            <a:off x="2871811" y="2894516"/>
            <a:ext cx="1568005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3003466" y="2912189"/>
            <a:ext cx="1244791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100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3769990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(3)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1549464" y="3789040"/>
            <a:ext cx="951508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이            개이면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10000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입니다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</p:txBody>
      </p:sp>
      <p:sp>
        <p:nvSpPr>
          <p:cNvPr id="69" name="사각형: 둥근 모서리 17">
            <a:extLst>
              <a:ext uri="{FF2B5EF4-FFF2-40B4-BE49-F238E27FC236}">
                <a16:creationId xmlns:a16="http://schemas.microsoft.com/office/drawing/2014/main" id="{54D32336-A3E7-9243-843E-D712337A2E14}"/>
              </a:ext>
            </a:extLst>
          </p:cNvPr>
          <p:cNvSpPr/>
          <p:nvPr/>
        </p:nvSpPr>
        <p:spPr>
          <a:xfrm>
            <a:off x="2639616" y="3818429"/>
            <a:ext cx="1568005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2771271" y="3836102"/>
            <a:ext cx="1244791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1000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4706094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(4)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1549464" y="4725144"/>
            <a:ext cx="951508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이            개이면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10000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입니다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</p:txBody>
      </p:sp>
      <p:sp>
        <p:nvSpPr>
          <p:cNvPr id="74" name="사각형: 둥근 모서리 17">
            <a:extLst>
              <a:ext uri="{FF2B5EF4-FFF2-40B4-BE49-F238E27FC236}">
                <a16:creationId xmlns:a16="http://schemas.microsoft.com/office/drawing/2014/main" id="{54D32336-A3E7-9243-843E-D712337A2E14}"/>
              </a:ext>
            </a:extLst>
          </p:cNvPr>
          <p:cNvSpPr/>
          <p:nvPr/>
        </p:nvSpPr>
        <p:spPr>
          <a:xfrm>
            <a:off x="2423592" y="4754533"/>
            <a:ext cx="1568005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2555247" y="4772206"/>
            <a:ext cx="1244791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10000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8024FF86-1011-440F-BF0F-83696EEF65C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3620090" y="1967607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32A34DEE-942F-4459-B4D4-37C4961A1ED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3376489" y="2908572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D343543E-3E6A-4CF0-B35C-F21E17806581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3109889" y="3849263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73D984A7-F9AA-4DA8-814D-DEF4D135BF5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2896880" y="4774225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" name="그림 28">
            <a:extLst>
              <a:ext uri="{FF2B5EF4-FFF2-40B4-BE49-F238E27FC236}">
                <a16:creationId xmlns:a16="http://schemas.microsoft.com/office/drawing/2014/main" id="{691C9D99-8258-D79A-4746-9F0C3248FB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/>
      <p:bldP spid="70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sz="3600" b="1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10000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에 대한 </a:t>
            </a:r>
            <a:r>
              <a:rPr lang="ko-KR" altLang="en-US" sz="3600" b="1" dirty="0"/>
              <a:t>설명으로 옳은 것을 모두 찾아 기호를 써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5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14" name="그래픽 2">
            <a:extLst>
              <a:ext uri="{FF2B5EF4-FFF2-40B4-BE49-F238E27FC236}">
                <a16:creationId xmlns:a16="http://schemas.microsoft.com/office/drawing/2014/main" id="{06FC008E-7115-1BF9-AF82-B08BADE19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8" name="그래픽 4">
            <a:extLst>
              <a:ext uri="{FF2B5EF4-FFF2-40B4-BE49-F238E27FC236}">
                <a16:creationId xmlns:a16="http://schemas.microsoft.com/office/drawing/2014/main" id="{DB7783EF-1DC3-3BB6-0CA1-ADA78E31D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9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44084AFD-899B-2399-C4F5-CA1207CD21C9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51" name="사각형: 둥근 모서리 50">
              <a:hlinkClick r:id="rId6" action="ppaction://hlinksldjump"/>
              <a:extLst>
                <a:ext uri="{FF2B5EF4-FFF2-40B4-BE49-F238E27FC236}">
                  <a16:creationId xmlns:a16="http://schemas.microsoft.com/office/drawing/2014/main" id="{EFABABE7-1098-FF45-ABB4-A65E4A21114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7" name="사각형: 둥근 모서리 56">
              <a:hlinkClick r:id="rId7" action="ppaction://hlinksldjump"/>
              <a:extLst>
                <a:ext uri="{FF2B5EF4-FFF2-40B4-BE49-F238E27FC236}">
                  <a16:creationId xmlns:a16="http://schemas.microsoft.com/office/drawing/2014/main" id="{69D77862-6587-11EE-D229-E18895CED55B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8" name="사각형: 둥근 모서리 57">
              <a:hlinkClick r:id="rId8" action="ppaction://hlinksldjump"/>
              <a:extLst>
                <a:ext uri="{FF2B5EF4-FFF2-40B4-BE49-F238E27FC236}">
                  <a16:creationId xmlns:a16="http://schemas.microsoft.com/office/drawing/2014/main" id="{FE7AE15E-D47B-C23B-5255-25D143496A5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9" name="사각형: 둥근 모서리 58">
              <a:hlinkClick r:id="rId9" action="ppaction://hlinksldjump"/>
              <a:extLst>
                <a:ext uri="{FF2B5EF4-FFF2-40B4-BE49-F238E27FC236}">
                  <a16:creationId xmlns:a16="http://schemas.microsoft.com/office/drawing/2014/main" id="{4A72314A-33DB-18AB-2C91-29AEB07C852F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0" name="사각형: 둥근 모서리 59">
              <a:hlinkClick r:id="rId10" action="ppaction://hlinksldjump"/>
              <a:extLst>
                <a:ext uri="{FF2B5EF4-FFF2-40B4-BE49-F238E27FC236}">
                  <a16:creationId xmlns:a16="http://schemas.microsoft.com/office/drawing/2014/main" id="{C26B3CE0-6909-2962-951B-53525AD4ECB5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1" name="사각형: 둥근 모서리 60">
              <a:hlinkClick r:id="rId11" action="ppaction://hlinksldjump"/>
              <a:extLst>
                <a:ext uri="{FF2B5EF4-FFF2-40B4-BE49-F238E27FC236}">
                  <a16:creationId xmlns:a16="http://schemas.microsoft.com/office/drawing/2014/main" id="{CDBAD1CD-871A-8D09-5ECD-53C9C61ABF4B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62" name="사각형: 둥근 모서리 61">
              <a:hlinkClick r:id="rId12" action="ppaction://hlinksldjump"/>
              <a:extLst>
                <a:ext uri="{FF2B5EF4-FFF2-40B4-BE49-F238E27FC236}">
                  <a16:creationId xmlns:a16="http://schemas.microsoft.com/office/drawing/2014/main" id="{05750F8A-BD65-5AA4-4D70-4A0AA550DA7E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5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사각형: 둥근 모서리 62">
              <a:hlinkClick r:id="rId13" action="ppaction://hlinksldjump"/>
              <a:extLst>
                <a:ext uri="{FF2B5EF4-FFF2-40B4-BE49-F238E27FC236}">
                  <a16:creationId xmlns:a16="http://schemas.microsoft.com/office/drawing/2014/main" id="{3C159C05-2F7D-1A31-75CE-12E414F3DC05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4" name="사각형: 둥근 모서리 63">
              <a:hlinkClick r:id="rId14" action="ppaction://hlinksldjump"/>
              <a:extLst>
                <a:ext uri="{FF2B5EF4-FFF2-40B4-BE49-F238E27FC236}">
                  <a16:creationId xmlns:a16="http://schemas.microsoft.com/office/drawing/2014/main" id="{9096120A-3378-8495-EF00-157E3653D603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792C133-9125-6F7A-25AA-C74A30877C5A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8E99FFD-CF25-A6FB-5919-E2715227C31D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3" name="그래픽 57">
                <a:extLst>
                  <a:ext uri="{FF2B5EF4-FFF2-40B4-BE49-F238E27FC236}">
                    <a16:creationId xmlns:a16="http://schemas.microsoft.com/office/drawing/2014/main" id="{88AC1C82-EEBC-B447-B0FF-43906DC52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AAC710-EB5F-B1DE-B30A-AE17B46E0EF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9157BB9-084C-3969-E711-F4306D8D911F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8B7DF9E2-44D9-369B-4AFD-D4695FB7B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989688-E57B-63CD-EA72-D6AE8B9BDCDD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42" name="사각형: 둥근 모서리 3">
            <a:extLst>
              <a:ext uri="{FF2B5EF4-FFF2-40B4-BE49-F238E27FC236}">
                <a16:creationId xmlns:a16="http://schemas.microsoft.com/office/drawing/2014/main" id="{6463DE89-8CCE-AE2F-D00E-539D7F17DDC4}"/>
              </a:ext>
            </a:extLst>
          </p:cNvPr>
          <p:cNvSpPr/>
          <p:nvPr/>
        </p:nvSpPr>
        <p:spPr>
          <a:xfrm>
            <a:off x="2833539" y="2418808"/>
            <a:ext cx="6888178" cy="2312550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ko-KR" altLang="en-US" b="1" spc="-3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3287688" y="2564904"/>
            <a:ext cx="69127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㉠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이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개인 수</a:t>
            </a:r>
          </a:p>
          <a:p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㉡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9960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보다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40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만큼 더 큰 수</a:t>
            </a:r>
          </a:p>
          <a:p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㉢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9100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보다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900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만큼 더 큰 수</a:t>
            </a:r>
          </a:p>
          <a:p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㉣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이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개인 수</a:t>
            </a:r>
            <a:endParaRPr lang="en-US" altLang="ko-KR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7211991" y="4900830"/>
            <a:ext cx="4012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/>
              <a:t>(                      )</a:t>
            </a:r>
            <a:endParaRPr lang="ko-KR" altLang="en-US" sz="3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A6A3F10-F030-4B1E-AC32-F522FD7FD83B}"/>
              </a:ext>
            </a:extLst>
          </p:cNvPr>
          <p:cNvSpPr txBox="1"/>
          <p:nvPr/>
        </p:nvSpPr>
        <p:spPr>
          <a:xfrm>
            <a:off x="8692121" y="4978681"/>
            <a:ext cx="1310548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ko-KR" altLang="en-US" dirty="0">
                <a:solidFill>
                  <a:srgbClr val="FF0000"/>
                </a:solidFill>
              </a:rPr>
              <a:t>㉡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㉢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834FC2B-B703-4E34-9F30-C1DBDFE6426F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9104223" y="4978132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" name="그림 28">
            <a:extLst>
              <a:ext uri="{FF2B5EF4-FFF2-40B4-BE49-F238E27FC236}">
                <a16:creationId xmlns:a16="http://schemas.microsoft.com/office/drawing/2014/main" id="{BA7B4AFA-3626-C3EB-CD97-70755C0C4BF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8" y="1060965"/>
            <a:ext cx="10094108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600" b="1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도윤이는 건강을 위해서 매일 아침 산책로를 </a:t>
            </a:r>
            <a:r>
              <a:rPr lang="en-US" altLang="ko-KR" sz="3600" b="1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1000</a:t>
            </a:r>
            <a:r>
              <a:rPr lang="ko-KR" altLang="en-US" sz="3600" b="1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걸음씩 걷기로 했습니다</a:t>
            </a:r>
            <a:r>
              <a:rPr lang="en-US" altLang="ko-KR" sz="3600" b="1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 </a:t>
            </a:r>
            <a:r>
              <a:rPr lang="ko-KR" altLang="en-US" sz="3600" b="1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오늘까지 </a:t>
            </a:r>
            <a:r>
              <a:rPr lang="en-US" altLang="ko-KR" sz="3600" b="1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6000</a:t>
            </a:r>
            <a:r>
              <a:rPr lang="ko-KR" altLang="en-US" sz="3600" b="1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걸음을 걸었다면 도윤이가 </a:t>
            </a:r>
            <a:r>
              <a:rPr lang="en-US" altLang="ko-KR" sz="3600" b="1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10000</a:t>
            </a:r>
            <a:r>
              <a:rPr lang="ko-KR" altLang="en-US" sz="3600" b="1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걸음을 채우기 위해 며칠을 더 걸어야 하는지 구해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6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12" name="그래픽 2">
            <a:extLst>
              <a:ext uri="{FF2B5EF4-FFF2-40B4-BE49-F238E27FC236}">
                <a16:creationId xmlns:a16="http://schemas.microsoft.com/office/drawing/2014/main" id="{E529843F-3565-9D1C-98C6-EC9B17E36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4" name="그래픽 4">
            <a:extLst>
              <a:ext uri="{FF2B5EF4-FFF2-40B4-BE49-F238E27FC236}">
                <a16:creationId xmlns:a16="http://schemas.microsoft.com/office/drawing/2014/main" id="{75179A1C-1585-17AA-9AD2-DD5964D8C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5C3F31F3-9F5B-1566-D6C4-FC16F9EB17C6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E9A71F9A-E82E-22CB-10E4-35F367589D07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935B88CE-8681-81EA-8CFA-F4F893747162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9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FC967D87-0299-5EF5-ACD7-1647AC16718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3FFD2A6-2817-2D30-6C5E-34828E963E31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4" name="그림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6267C4-A456-C37A-D689-2FA2C893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그림 3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D25BBED-C4F7-271C-A7E7-E4B483ED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FC497D7-CC64-E1DC-6C71-B268DBEC3974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47" name="사각형: 둥근 모서리 46">
              <a:hlinkClick r:id="rId7" action="ppaction://hlinksldjump"/>
              <a:extLst>
                <a:ext uri="{FF2B5EF4-FFF2-40B4-BE49-F238E27FC236}">
                  <a16:creationId xmlns:a16="http://schemas.microsoft.com/office/drawing/2014/main" id="{A2676485-BDB0-4ACE-1CC3-DF0910233CC1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8" name="사각형: 둥근 모서리 47">
              <a:hlinkClick r:id="rId8" action="ppaction://hlinksldjump"/>
              <a:extLst>
                <a:ext uri="{FF2B5EF4-FFF2-40B4-BE49-F238E27FC236}">
                  <a16:creationId xmlns:a16="http://schemas.microsoft.com/office/drawing/2014/main" id="{4ADEEE34-99FA-666E-1D70-C1C8BD35325C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9" name="사각형: 둥근 모서리 48">
              <a:hlinkClick r:id="rId9" action="ppaction://hlinksldjump"/>
              <a:extLst>
                <a:ext uri="{FF2B5EF4-FFF2-40B4-BE49-F238E27FC236}">
                  <a16:creationId xmlns:a16="http://schemas.microsoft.com/office/drawing/2014/main" id="{4CB4E4FD-78C5-C673-75B2-C6046A3E8E73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0" action="ppaction://hlinksldjump"/>
              <a:extLst>
                <a:ext uri="{FF2B5EF4-FFF2-40B4-BE49-F238E27FC236}">
                  <a16:creationId xmlns:a16="http://schemas.microsoft.com/office/drawing/2014/main" id="{9158B5CB-FBAD-7280-ED40-F218F6CC9CDC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1" name="사각형: 둥근 모서리 50">
              <a:hlinkClick r:id="rId11" action="ppaction://hlinksldjump"/>
              <a:extLst>
                <a:ext uri="{FF2B5EF4-FFF2-40B4-BE49-F238E27FC236}">
                  <a16:creationId xmlns:a16="http://schemas.microsoft.com/office/drawing/2014/main" id="{28C1D6E2-D6B0-DC8D-362C-7674814528FB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7" name="사각형: 둥근 모서리 56">
              <a:hlinkClick r:id="rId12" action="ppaction://hlinksldjump"/>
              <a:extLst>
                <a:ext uri="{FF2B5EF4-FFF2-40B4-BE49-F238E27FC236}">
                  <a16:creationId xmlns:a16="http://schemas.microsoft.com/office/drawing/2014/main" id="{4FC9059C-A393-821C-E133-48F6E7AEE7E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58" name="사각형: 둥근 모서리 57">
              <a:hlinkClick r:id="rId13" action="ppaction://hlinksldjump"/>
              <a:extLst>
                <a:ext uri="{FF2B5EF4-FFF2-40B4-BE49-F238E27FC236}">
                  <a16:creationId xmlns:a16="http://schemas.microsoft.com/office/drawing/2014/main" id="{676EA10B-BDDF-ADE4-5EA7-075C7973706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9" name="사각형: 둥근 모서리 58">
              <a:hlinkClick r:id="rId14" action="ppaction://hlinksldjump"/>
              <a:extLst>
                <a:ext uri="{FF2B5EF4-FFF2-40B4-BE49-F238E27FC236}">
                  <a16:creationId xmlns:a16="http://schemas.microsoft.com/office/drawing/2014/main" id="{3D039FE6-3513-CF68-30ED-1216A208AE1A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사각형: 둥근 모서리 59">
              <a:hlinkClick r:id="rId15" action="ppaction://hlinksldjump"/>
              <a:extLst>
                <a:ext uri="{FF2B5EF4-FFF2-40B4-BE49-F238E27FC236}">
                  <a16:creationId xmlns:a16="http://schemas.microsoft.com/office/drawing/2014/main" id="{560ADF97-605A-EA84-38F7-2F7CE43A5F48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7EB43E9-7E3F-D3DE-6A3F-46D8E109C8E6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983BA007-BDC6-C16D-4043-044F362F1D25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8" name="그래픽 57">
                <a:extLst>
                  <a:ext uri="{FF2B5EF4-FFF2-40B4-BE49-F238E27FC236}">
                    <a16:creationId xmlns:a16="http://schemas.microsoft.com/office/drawing/2014/main" id="{3239E247-671E-0FB5-CEE0-07FE3F5E00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8D6BCC-42AC-E1F0-150E-09EC35B88336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4C14A897-6531-F4BD-606A-0E2C88CAA62A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6" name="그래픽 60">
                <a:extLst>
                  <a:ext uri="{FF2B5EF4-FFF2-40B4-BE49-F238E27FC236}">
                    <a16:creationId xmlns:a16="http://schemas.microsoft.com/office/drawing/2014/main" id="{07D9EF28-11F7-91A5-E6D3-6A884089A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973CAC-68C1-65B1-6DD1-620306A07DBC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42" name="그림 41">
            <a:extLst>
              <a:ext uri="{FF2B5EF4-FFF2-40B4-BE49-F238E27FC236}">
                <a16:creationId xmlns:a16="http://schemas.microsoft.com/office/drawing/2014/main" id="{A539D3B0-1B1D-0FFF-F552-43BA641EB80C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508315" y="3605991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14635703-A71F-4393-8470-1B0632423C87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065875" y="768045"/>
            <a:ext cx="652750" cy="296285"/>
          </a:xfrm>
          <a:prstGeom prst="rect">
            <a:avLst/>
          </a:prstGeom>
        </p:spPr>
      </p:pic>
      <p:sp>
        <p:nvSpPr>
          <p:cNvPr id="64" name="직사각형 63">
            <a:extLst>
              <a:ext uri="{FF2B5EF4-FFF2-40B4-BE49-F238E27FC236}">
                <a16:creationId xmlns:a16="http://schemas.microsoft.com/office/drawing/2014/main" id="{CB9D7DAF-B55E-468E-A5D9-740DEDE38482}"/>
              </a:ext>
            </a:extLst>
          </p:cNvPr>
          <p:cNvSpPr/>
          <p:nvPr/>
        </p:nvSpPr>
        <p:spPr>
          <a:xfrm>
            <a:off x="6672064" y="3503507"/>
            <a:ext cx="4552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/>
              <a:t>(                      )</a:t>
            </a:r>
            <a:r>
              <a:rPr lang="ko-KR" altLang="en-US" sz="3600" b="1" dirty="0"/>
              <a:t>일</a:t>
            </a:r>
            <a:endParaRPr lang="ko-KR" altLang="en-US" sz="36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9E04B9-CB4B-4BFF-831D-AE52D96C2C57}"/>
              </a:ext>
            </a:extLst>
          </p:cNvPr>
          <p:cNvSpPr txBox="1"/>
          <p:nvPr/>
        </p:nvSpPr>
        <p:spPr>
          <a:xfrm>
            <a:off x="8040533" y="3581358"/>
            <a:ext cx="1439843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" name="그림 28">
            <a:extLst>
              <a:ext uri="{FF2B5EF4-FFF2-40B4-BE49-F238E27FC236}">
                <a16:creationId xmlns:a16="http://schemas.microsoft.com/office/drawing/2014/main" id="{2C53CB79-D20A-F47D-9AD8-E5307FCCA32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77E56C8-568E-8913-66F4-881962151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512" y="3421463"/>
            <a:ext cx="8217171" cy="2637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92420" y="1678574"/>
            <a:ext cx="10342999" cy="182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은비가 준비물을 사는 데 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10000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원이 필요해 저금통을 확인해 보니 지폐와 동전들이 다음과 같이 있었습니다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 10000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원이 되도록 지폐와 동전에 </a:t>
            </a:r>
            <a:r>
              <a:rPr lang="ko-KR" altLang="en-US" sz="3600" b="1" spc="-300" dirty="0">
                <a:solidFill>
                  <a:srgbClr val="FF00FF"/>
                </a:solidFill>
                <a:latin typeface="맑은 고딕" panose="020F0502020204030204"/>
                <a:ea typeface="맑은 고딕" panose="020B0503020000020004" pitchFamily="50" charset="-127"/>
              </a:rPr>
              <a:t>○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표 해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lang="ko-KR" altLang="en-US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8" name="그래픽 2">
            <a:extLst>
              <a:ext uri="{FF2B5EF4-FFF2-40B4-BE49-F238E27FC236}">
                <a16:creationId xmlns:a16="http://schemas.microsoft.com/office/drawing/2014/main" id="{E42E4E99-71F3-52E5-C9E9-CCBAE6E3F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2" name="그래픽 4">
            <a:extLst>
              <a:ext uri="{FF2B5EF4-FFF2-40B4-BE49-F238E27FC236}">
                <a16:creationId xmlns:a16="http://schemas.microsoft.com/office/drawing/2014/main" id="{CFAF2013-0AB2-E73C-B239-4833281ED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E5C86E54-F688-E955-948A-4CAACAB8AC71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E672391F-3481-F7C5-16B5-EF3A4AD679B4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042549D7-22A5-6542-CCC6-8628E54E7660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9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90E8EC1F-CF94-3CE5-AC4F-C9CF3475A53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9EB7E385-614E-35DF-B897-E0F99DE668FF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9" name="그림 3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1ECB1C1-C72C-81D1-C2F2-B45B28B2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8CA2D6-C368-018E-11FF-40D56E46F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EA5B1967-992F-57FF-D7C7-0817BAE8C87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52" name="사각형: 둥근 모서리 51">
              <a:hlinkClick r:id="rId8" action="ppaction://hlinksldjump"/>
              <a:extLst>
                <a:ext uri="{FF2B5EF4-FFF2-40B4-BE49-F238E27FC236}">
                  <a16:creationId xmlns:a16="http://schemas.microsoft.com/office/drawing/2014/main" id="{53F1B6E1-2E00-76A4-307D-0DB4030495B9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0" name="사각형: 둥근 모서리 59">
              <a:hlinkClick r:id="rId9" action="ppaction://hlinksldjump"/>
              <a:extLst>
                <a:ext uri="{FF2B5EF4-FFF2-40B4-BE49-F238E27FC236}">
                  <a16:creationId xmlns:a16="http://schemas.microsoft.com/office/drawing/2014/main" id="{B242976D-0327-9DAE-43D6-73DFC05788A6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1" name="사각형: 둥근 모서리 60">
              <a:hlinkClick r:id="rId10" action="ppaction://hlinksldjump"/>
              <a:extLst>
                <a:ext uri="{FF2B5EF4-FFF2-40B4-BE49-F238E27FC236}">
                  <a16:creationId xmlns:a16="http://schemas.microsoft.com/office/drawing/2014/main" id="{B1D159FC-132B-34AB-7643-800AACE09DF6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2" name="사각형: 둥근 모서리 61">
              <a:hlinkClick r:id="rId11" action="ppaction://hlinksldjump"/>
              <a:extLst>
                <a:ext uri="{FF2B5EF4-FFF2-40B4-BE49-F238E27FC236}">
                  <a16:creationId xmlns:a16="http://schemas.microsoft.com/office/drawing/2014/main" id="{D12111F3-CB3E-A56D-4F6B-496FC39955CF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3" name="사각형: 둥근 모서리 62">
              <a:hlinkClick r:id="rId12" action="ppaction://hlinksldjump"/>
              <a:extLst>
                <a:ext uri="{FF2B5EF4-FFF2-40B4-BE49-F238E27FC236}">
                  <a16:creationId xmlns:a16="http://schemas.microsoft.com/office/drawing/2014/main" id="{E4871759-2C97-9E89-B322-00CEAC94AD27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4" name="사각형: 둥근 모서리 63">
              <a:hlinkClick r:id="rId13" action="ppaction://hlinksldjump"/>
              <a:extLst>
                <a:ext uri="{FF2B5EF4-FFF2-40B4-BE49-F238E27FC236}">
                  <a16:creationId xmlns:a16="http://schemas.microsoft.com/office/drawing/2014/main" id="{D975BA18-2A22-D79A-4C53-29A81AF199F4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65" name="사각형: 둥근 모서리 64">
              <a:hlinkClick r:id="rId14" action="ppaction://hlinksldjump"/>
              <a:extLst>
                <a:ext uri="{FF2B5EF4-FFF2-40B4-BE49-F238E27FC236}">
                  <a16:creationId xmlns:a16="http://schemas.microsoft.com/office/drawing/2014/main" id="{BE3E73C3-C152-CA21-ECB9-6174ED84CEF8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6" name="사각형: 둥근 모서리 65">
              <a:hlinkClick r:id="rId15" action="ppaction://hlinksldjump"/>
              <a:extLst>
                <a:ext uri="{FF2B5EF4-FFF2-40B4-BE49-F238E27FC236}">
                  <a16:creationId xmlns:a16="http://schemas.microsoft.com/office/drawing/2014/main" id="{3AB2888E-DD58-5EA9-2665-0C02A0DC7A12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7" name="사각형: 둥근 모서리 66">
              <a:hlinkClick r:id="rId16" action="ppaction://hlinksldjump"/>
              <a:extLst>
                <a:ext uri="{FF2B5EF4-FFF2-40B4-BE49-F238E27FC236}">
                  <a16:creationId xmlns:a16="http://schemas.microsoft.com/office/drawing/2014/main" id="{A28FB8E4-6181-7938-17C2-26ABAA845F91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7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F7348426-DB12-A543-6DAC-2E84FF2E3C3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320D90B-FEC0-C293-7736-E5EA2526CEB2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5214A43-4965-D473-E676-BA1BECA2F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95C48C-1E64-4719-8915-18E6E30B85C8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9D223DA8-7B4C-12BA-2ED2-8D4251252157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1" name="그래픽 60">
                <a:extLst>
                  <a:ext uri="{FF2B5EF4-FFF2-40B4-BE49-F238E27FC236}">
                    <a16:creationId xmlns:a16="http://schemas.microsoft.com/office/drawing/2014/main" id="{185E00E5-81AD-82DE-BD25-B1926404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22451A-73A5-19D4-DC97-96AF7C24CB7A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57" name="그림 56">
            <a:extLst>
              <a:ext uri="{FF2B5EF4-FFF2-40B4-BE49-F238E27FC236}">
                <a16:creationId xmlns:a16="http://schemas.microsoft.com/office/drawing/2014/main" id="{A539D3B0-1B1D-0FFF-F552-43BA641EB80C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0167683" y="5381154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C01BB27F-8889-4A38-8208-9F94C4FE21F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85300D51-A0B0-4C44-954D-72A42A30B228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0257526" y="2878274"/>
            <a:ext cx="895523" cy="29703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D065BCBB-F7CA-43B0-B03C-7D1ACBDAD57E}"/>
              </a:ext>
            </a:extLst>
          </p:cNvPr>
          <p:cNvGrpSpPr/>
          <p:nvPr/>
        </p:nvGrpSpPr>
        <p:grpSpPr>
          <a:xfrm>
            <a:off x="1571418" y="3537331"/>
            <a:ext cx="7998210" cy="2411949"/>
            <a:chOff x="1571418" y="3537331"/>
            <a:chExt cx="7998210" cy="2411949"/>
          </a:xfrm>
        </p:grpSpPr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1F06BBFF-7455-A144-2219-1C4D5BBBB04D}"/>
                </a:ext>
              </a:extLst>
            </p:cNvPr>
            <p:cNvSpPr/>
            <p:nvPr/>
          </p:nvSpPr>
          <p:spPr>
            <a:xfrm>
              <a:off x="1571418" y="3552539"/>
              <a:ext cx="503119" cy="503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/>
                <a:t>예</a:t>
              </a:r>
            </a:p>
          </p:txBody>
        </p:sp>
        <p:sp>
          <p:nvSpPr>
            <p:cNvPr id="54" name="타원 53"/>
            <p:cNvSpPr/>
            <p:nvPr/>
          </p:nvSpPr>
          <p:spPr>
            <a:xfrm>
              <a:off x="5087888" y="3537331"/>
              <a:ext cx="611749" cy="6117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/>
            <p:cNvSpPr/>
            <p:nvPr/>
          </p:nvSpPr>
          <p:spPr>
            <a:xfrm>
              <a:off x="5958044" y="4221088"/>
              <a:ext cx="611749" cy="6117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/>
            <p:cNvSpPr/>
            <p:nvPr/>
          </p:nvSpPr>
          <p:spPr>
            <a:xfrm>
              <a:off x="7485457" y="4055658"/>
              <a:ext cx="611749" cy="6117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/>
            <p:cNvSpPr/>
            <p:nvPr/>
          </p:nvSpPr>
          <p:spPr>
            <a:xfrm>
              <a:off x="8957879" y="3609339"/>
              <a:ext cx="611749" cy="6117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>
              <a:off x="8912607" y="4221088"/>
              <a:ext cx="611749" cy="6117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/>
            <p:cNvSpPr/>
            <p:nvPr/>
          </p:nvSpPr>
          <p:spPr>
            <a:xfrm>
              <a:off x="8645084" y="5135117"/>
              <a:ext cx="611749" cy="6117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71"/>
            <p:cNvSpPr/>
            <p:nvPr/>
          </p:nvSpPr>
          <p:spPr>
            <a:xfrm>
              <a:off x="7446474" y="4931248"/>
              <a:ext cx="611749" cy="6117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/>
            <p:cNvSpPr/>
            <p:nvPr/>
          </p:nvSpPr>
          <p:spPr>
            <a:xfrm>
              <a:off x="5699637" y="4931248"/>
              <a:ext cx="611749" cy="6117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/>
            <p:cNvSpPr/>
            <p:nvPr/>
          </p:nvSpPr>
          <p:spPr>
            <a:xfrm>
              <a:off x="6134314" y="3548563"/>
              <a:ext cx="611749" cy="6117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타원 74"/>
            <p:cNvSpPr/>
            <p:nvPr/>
          </p:nvSpPr>
          <p:spPr>
            <a:xfrm>
              <a:off x="5124211" y="4164310"/>
              <a:ext cx="611749" cy="6117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BB667997-5188-4493-B7AE-3AA951D40F7E}"/>
                </a:ext>
              </a:extLst>
            </p:cNvPr>
            <p:cNvSpPr/>
            <p:nvPr/>
          </p:nvSpPr>
          <p:spPr>
            <a:xfrm>
              <a:off x="8119770" y="4533428"/>
              <a:ext cx="611749" cy="6117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C1AF99FE-12E8-48D9-85C2-2DB72380B20F}"/>
                </a:ext>
              </a:extLst>
            </p:cNvPr>
            <p:cNvSpPr/>
            <p:nvPr/>
          </p:nvSpPr>
          <p:spPr>
            <a:xfrm>
              <a:off x="6473821" y="5337531"/>
              <a:ext cx="611749" cy="6117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28">
            <a:extLst>
              <a:ext uri="{FF2B5EF4-FFF2-40B4-BE49-F238E27FC236}">
                <a16:creationId xmlns:a16="http://schemas.microsoft.com/office/drawing/2014/main" id="{8AF48A2F-C7E2-A84E-D294-4F580BE9846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와이드스크린</PresentationFormat>
  <Paragraphs>215</Paragraphs>
  <Slides>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맑은 고딕</vt:lpstr>
      <vt:lpstr>Arial</vt:lpstr>
      <vt:lpstr>3_디자인 사용자 지정</vt:lpstr>
      <vt:lpstr>디자인 사용자 지정</vt:lpstr>
      <vt:lpstr>1_디자인 사용자 지정</vt:lpstr>
      <vt:lpstr>2_디자인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2023-11-23T10:54:44Z</dcterms:created>
  <dcterms:modified xsi:type="dcterms:W3CDTF">2024-04-24T00:21:23Z</dcterms:modified>
</cp:coreProperties>
</file>