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3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2" r:id="rId1"/>
    <p:sldMasterId id="2147483654" r:id="rId2"/>
    <p:sldMasterId id="2147483659" r:id="rId3"/>
    <p:sldMasterId id="2147483664" r:id="rId4"/>
  </p:sldMasterIdLst>
  <p:notesMasterIdLst>
    <p:notesMasterId r:id="rId14"/>
  </p:notesMasterIdLst>
  <p:handoutMasterIdLst>
    <p:handoutMasterId r:id="rId15"/>
  </p:handoutMasterIdLst>
  <p:sldIdLst>
    <p:sldId id="359" r:id="rId5"/>
    <p:sldId id="360" r:id="rId6"/>
    <p:sldId id="362" r:id="rId7"/>
    <p:sldId id="364" r:id="rId8"/>
    <p:sldId id="365" r:id="rId9"/>
    <p:sldId id="366" r:id="rId10"/>
    <p:sldId id="367" r:id="rId11"/>
    <p:sldId id="368" r:id="rId12"/>
    <p:sldId id="370" r:id="rId13"/>
  </p:sldIdLst>
  <p:sldSz cx="12192000" cy="6858000"/>
  <p:notesSz cx="6735763" cy="986948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5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9" userDrawn="1">
          <p15:clr>
            <a:srgbClr val="A4A3A4"/>
          </p15:clr>
        </p15:guide>
        <p15:guide id="2" pos="2122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만든 이 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1D3"/>
    <a:srgbClr val="40B6E9"/>
    <a:srgbClr val="FF00FF"/>
    <a:srgbClr val="DBDDEF"/>
    <a:srgbClr val="FEEFDB"/>
    <a:srgbClr val="FEF7E5"/>
    <a:srgbClr val="FFD27B"/>
    <a:srgbClr val="868686"/>
    <a:srgbClr val="E9E9E9"/>
    <a:srgbClr val="EFF4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BEF2F4D-B11D-40A2-B511-118192A5BE10}" v="2" dt="2024-04-24T00:21:13.99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957" autoAdjust="0"/>
    <p:restoredTop sz="96242" autoAdjust="0"/>
  </p:normalViewPr>
  <p:slideViewPr>
    <p:cSldViewPr showGuides="1">
      <p:cViewPr varScale="1">
        <p:scale>
          <a:sx n="110" d="100"/>
          <a:sy n="110" d="100"/>
        </p:scale>
        <p:origin x="750" y="114"/>
      </p:cViewPr>
      <p:guideLst>
        <p:guide orient="horz" pos="2205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8" d="100"/>
          <a:sy n="78" d="100"/>
        </p:scale>
        <p:origin x="4074" y="96"/>
      </p:cViewPr>
      <p:guideLst>
        <p:guide orient="horz" pos="3109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microsoft.com/office/2018/10/relationships/authors" Target="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DA74C1DC-1C3D-968D-49FA-3E0ACE97E5E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B248FD8C-5F94-AD53-0F27-3BC2DE7ABA4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DF8A24-DC6B-4CCE-939F-6CBD47B8BFAA}" type="datetimeFigureOut">
              <a:rPr lang="ko-KR" altLang="en-US" smtClean="0"/>
              <a:t>2024-04-24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6F8F5D59-F23B-F923-9A11-0FD31596564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374188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14AC09B9-7892-81C9-31A0-13843A78DE0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14763" y="9374188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492ED0-EC50-4BB1-AA70-E86A693C972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584440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CD1AB8-4A78-4709-B4FB-4CE1EDED0629}" type="datetimeFigureOut">
              <a:rPr lang="ko-KR" altLang="en-US" smtClean="0"/>
              <a:t>2024-04-24</a:t>
            </a:fld>
            <a:endParaRPr lang="ko-KR" altLang="en-US" dirty="0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77788" y="739775"/>
            <a:ext cx="658018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 dirty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3577" y="4688007"/>
            <a:ext cx="5388610" cy="444127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15373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3286E0-17FA-4A2A-95E8-697269157411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7216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3286E0-17FA-4A2A-95E8-697269157411}" type="slidenum">
              <a:rPr lang="ko-KR" altLang="en-US" smtClean="0"/>
              <a:t>1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621228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3286E0-17FA-4A2A-95E8-697269157411}" type="slidenum">
              <a:rPr lang="ko-KR" altLang="en-US" smtClean="0"/>
              <a:t>2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564362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3286E0-17FA-4A2A-95E8-697269157411}" type="slidenum">
              <a:rPr lang="ko-KR" altLang="en-US" smtClean="0"/>
              <a:t>4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927849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3286E0-17FA-4A2A-95E8-697269157411}" type="slidenum">
              <a:rPr lang="ko-KR" altLang="en-US" smtClean="0"/>
              <a:t>8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76992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3286E0-17FA-4A2A-95E8-697269157411}" type="slidenum">
              <a:rPr lang="ko-KR" altLang="en-US" smtClean="0"/>
              <a:t>9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313656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1.png"/><Relationship Id="rId4" Type="http://schemas.openxmlformats.org/officeDocument/2006/relationships/image" Target="../media/image9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10.png"/><Relationship Id="rId4" Type="http://schemas.openxmlformats.org/officeDocument/2006/relationships/image" Target="../media/image5.sv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5.sv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1.png"/><Relationship Id="rId4" Type="http://schemas.openxmlformats.org/officeDocument/2006/relationships/image" Target="../media/image11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12.png"/><Relationship Id="rId4" Type="http://schemas.openxmlformats.org/officeDocument/2006/relationships/image" Target="../media/image5.sv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5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.png"/><Relationship Id="rId4" Type="http://schemas.openxmlformats.org/officeDocument/2006/relationships/image" Target="../media/image5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.png"/><Relationship Id="rId4" Type="http://schemas.openxmlformats.org/officeDocument/2006/relationships/image" Target="../media/image5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bg>
      <p:bgPr>
        <a:solidFill>
          <a:srgbClr val="40B6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0F1EF356-1D3A-57DA-CCA6-2BFC826F418C}"/>
              </a:ext>
            </a:extLst>
          </p:cNvPr>
          <p:cNvSpPr/>
          <p:nvPr userDrawn="1"/>
        </p:nvSpPr>
        <p:spPr>
          <a:xfrm>
            <a:off x="7938516" y="493776"/>
            <a:ext cx="3813048" cy="56418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EE5164E3-C4F8-891F-7F03-2E8767F729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3627396B-D946-C6A3-A2E4-CD3497C920F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231614" y="3918243"/>
            <a:ext cx="1648822" cy="2418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30372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스스로준비학습">
    <p:bg>
      <p:bgPr>
        <a:solidFill>
          <a:srgbClr val="FCDCC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6">
            <a:extLst>
              <a:ext uri="{FF2B5EF4-FFF2-40B4-BE49-F238E27FC236}">
                <a16:creationId xmlns:a16="http://schemas.microsoft.com/office/drawing/2014/main" id="{DA7C3B45-1DB9-0012-D529-3472D95149B6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9A66B2FA-E12F-8495-D963-7DC1DDFA1300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F6862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5D23707-8FA6-D79F-C469-050B44177AE8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11" name="그래픽 10">
              <a:extLst>
                <a:ext uri="{FF2B5EF4-FFF2-40B4-BE49-F238E27FC236}">
                  <a16:creationId xmlns:a16="http://schemas.microsoft.com/office/drawing/2014/main" id="{2C90951D-FB1F-87B2-2C72-096B7170620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sp>
        <p:nvSpPr>
          <p:cNvPr id="24" name="자유형: 도형 23">
            <a:extLst>
              <a:ext uri="{FF2B5EF4-FFF2-40B4-BE49-F238E27FC236}">
                <a16:creationId xmlns:a16="http://schemas.microsoft.com/office/drawing/2014/main" id="{021DD9BC-36D4-B884-1D30-B1DF2D942B5C}"/>
              </a:ext>
            </a:extLst>
          </p:cNvPr>
          <p:cNvSpPr/>
          <p:nvPr userDrawn="1"/>
        </p:nvSpPr>
        <p:spPr>
          <a:xfrm>
            <a:off x="192444" y="980018"/>
            <a:ext cx="11999556" cy="5877982"/>
          </a:xfrm>
          <a:custGeom>
            <a:avLst/>
            <a:gdLst>
              <a:gd name="connsiteX0" fmla="*/ 757976 w 11999556"/>
              <a:gd name="connsiteY0" fmla="*/ 0 h 5877982"/>
              <a:gd name="connsiteX1" fmla="*/ 11999556 w 11999556"/>
              <a:gd name="connsiteY1" fmla="*/ 0 h 5877982"/>
              <a:gd name="connsiteX2" fmla="*/ 11999556 w 11999556"/>
              <a:gd name="connsiteY2" fmla="*/ 5877982 h 5877982"/>
              <a:gd name="connsiteX3" fmla="*/ 0 w 11999556"/>
              <a:gd name="connsiteY3" fmla="*/ 5877982 h 5877982"/>
              <a:gd name="connsiteX4" fmla="*/ 0 w 11999556"/>
              <a:gd name="connsiteY4" fmla="*/ 757975 h 5877982"/>
              <a:gd name="connsiteX5" fmla="*/ 757976 w 11999556"/>
              <a:gd name="connsiteY5" fmla="*/ 0 h 5877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999556" h="5877982">
                <a:moveTo>
                  <a:pt x="757976" y="0"/>
                </a:moveTo>
                <a:lnTo>
                  <a:pt x="11999556" y="0"/>
                </a:lnTo>
                <a:lnTo>
                  <a:pt x="11999556" y="5877982"/>
                </a:lnTo>
                <a:lnTo>
                  <a:pt x="0" y="5877982"/>
                </a:lnTo>
                <a:lnTo>
                  <a:pt x="0" y="757975"/>
                </a:lnTo>
                <a:cubicBezTo>
                  <a:pt x="0" y="339357"/>
                  <a:pt x="339357" y="0"/>
                  <a:pt x="75797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endParaRPr lang="ko-KR" altLang="en-US" b="1" dirty="0">
              <a:solidFill>
                <a:schemeClr val="tx1"/>
              </a:solidFill>
              <a:effectLst/>
            </a:endParaRPr>
          </a:p>
        </p:txBody>
      </p:sp>
      <p:pic>
        <p:nvPicPr>
          <p:cNvPr id="25" name="그림 24">
            <a:extLst>
              <a:ext uri="{FF2B5EF4-FFF2-40B4-BE49-F238E27FC236}">
                <a16:creationId xmlns:a16="http://schemas.microsoft.com/office/drawing/2014/main" id="{6F8F939B-2DB8-9CEA-92DC-2219C22C0A1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38649" y="211676"/>
            <a:ext cx="2798763" cy="500188"/>
          </a:xfrm>
          <a:prstGeom prst="rect">
            <a:avLst/>
          </a:prstGeom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2F2E2526-00C2-0961-B6B0-7B1AE366932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27694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440C6463-1C0B-C35D-1235-45A580AC0D4A}"/>
              </a:ext>
            </a:extLst>
          </p:cNvPr>
          <p:cNvSpPr/>
          <p:nvPr userDrawn="1"/>
        </p:nvSpPr>
        <p:spPr>
          <a:xfrm>
            <a:off x="0" y="980728"/>
            <a:ext cx="12192000" cy="5877272"/>
          </a:xfrm>
          <a:prstGeom prst="rect">
            <a:avLst/>
          </a:prstGeom>
          <a:solidFill>
            <a:srgbClr val="FFEDD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grpSp>
        <p:nvGrpSpPr>
          <p:cNvPr id="7" name="그룹 6">
            <a:extLst>
              <a:ext uri="{FF2B5EF4-FFF2-40B4-BE49-F238E27FC236}">
                <a16:creationId xmlns:a16="http://schemas.microsoft.com/office/drawing/2014/main" id="{87C24AAC-481B-6904-506E-34171EE17DF5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487FD65D-9C1A-28A1-7E82-2BA27F1265FE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F6862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4693FA0-E6FD-7E36-6308-55EB227B2CA8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11" name="그래픽 10">
              <a:extLst>
                <a:ext uri="{FF2B5EF4-FFF2-40B4-BE49-F238E27FC236}">
                  <a16:creationId xmlns:a16="http://schemas.microsoft.com/office/drawing/2014/main" id="{71EB7AD3-9485-6BE2-B2B1-E0AB64FD443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pic>
        <p:nvPicPr>
          <p:cNvPr id="4" name="그림 3">
            <a:extLst>
              <a:ext uri="{FF2B5EF4-FFF2-40B4-BE49-F238E27FC236}">
                <a16:creationId xmlns:a16="http://schemas.microsoft.com/office/drawing/2014/main" id="{9D6766A6-894E-0D86-7B50-B5569264B11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39848" y="208017"/>
            <a:ext cx="3157538" cy="539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7424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grpSp>
        <p:nvGrpSpPr>
          <p:cNvPr id="6" name="그룹 5">
            <a:extLst>
              <a:ext uri="{FF2B5EF4-FFF2-40B4-BE49-F238E27FC236}">
                <a16:creationId xmlns:a16="http://schemas.microsoft.com/office/drawing/2014/main" id="{D5CD6AD2-57C0-67F7-8F59-9B5ABEC0A3D0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61F772C7-D736-1648-3B5D-CA4D930F4BA0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F6862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90D8AFA-A1DF-9601-2BFC-04D01D32EBDD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10" name="그래픽 9">
              <a:extLst>
                <a:ext uri="{FF2B5EF4-FFF2-40B4-BE49-F238E27FC236}">
                  <a16:creationId xmlns:a16="http://schemas.microsoft.com/office/drawing/2014/main" id="{1A54BDCB-B198-FFAE-7C6C-CD45F19E2E7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258373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bg>
      <p:bgPr>
        <a:solidFill>
          <a:srgbClr val="C165A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0F1EF356-1D3A-57DA-CCA6-2BFC826F418C}"/>
              </a:ext>
            </a:extLst>
          </p:cNvPr>
          <p:cNvSpPr/>
          <p:nvPr userDrawn="1"/>
        </p:nvSpPr>
        <p:spPr>
          <a:xfrm>
            <a:off x="7938516" y="493776"/>
            <a:ext cx="3813048" cy="56418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F38139BA-FBD5-0DF5-BE64-09685CE7AC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76" b="5357"/>
          <a:stretch/>
        </p:blipFill>
        <p:spPr>
          <a:xfrm>
            <a:off x="5940552" y="2880359"/>
            <a:ext cx="6251448" cy="3977641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EE5164E3-C4F8-891F-7F03-2E8767F7299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8878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스스로준비학습">
    <p:bg>
      <p:bgPr>
        <a:solidFill>
          <a:srgbClr val="ECD0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6">
            <a:extLst>
              <a:ext uri="{FF2B5EF4-FFF2-40B4-BE49-F238E27FC236}">
                <a16:creationId xmlns:a16="http://schemas.microsoft.com/office/drawing/2014/main" id="{0721640B-CB37-91EA-8090-BD2ABE542372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715382A-A475-3647-B524-71BC71A52D74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C165A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78E28CA-A954-32DD-1A8F-1A6AE3F0D5ED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11" name="그래픽 10">
              <a:extLst>
                <a:ext uri="{FF2B5EF4-FFF2-40B4-BE49-F238E27FC236}">
                  <a16:creationId xmlns:a16="http://schemas.microsoft.com/office/drawing/2014/main" id="{EDFF30AB-F06D-E53C-08A3-8F094339899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sp>
        <p:nvSpPr>
          <p:cNvPr id="3" name="자유형: 도형 2">
            <a:extLst>
              <a:ext uri="{FF2B5EF4-FFF2-40B4-BE49-F238E27FC236}">
                <a16:creationId xmlns:a16="http://schemas.microsoft.com/office/drawing/2014/main" id="{6CC9E5B4-CB8A-D0A4-9499-DD6FF9769575}"/>
              </a:ext>
            </a:extLst>
          </p:cNvPr>
          <p:cNvSpPr/>
          <p:nvPr userDrawn="1"/>
        </p:nvSpPr>
        <p:spPr>
          <a:xfrm>
            <a:off x="192444" y="980018"/>
            <a:ext cx="11999556" cy="5877982"/>
          </a:xfrm>
          <a:custGeom>
            <a:avLst/>
            <a:gdLst>
              <a:gd name="connsiteX0" fmla="*/ 757976 w 11999556"/>
              <a:gd name="connsiteY0" fmla="*/ 0 h 5877982"/>
              <a:gd name="connsiteX1" fmla="*/ 11999556 w 11999556"/>
              <a:gd name="connsiteY1" fmla="*/ 0 h 5877982"/>
              <a:gd name="connsiteX2" fmla="*/ 11999556 w 11999556"/>
              <a:gd name="connsiteY2" fmla="*/ 5877982 h 5877982"/>
              <a:gd name="connsiteX3" fmla="*/ 0 w 11999556"/>
              <a:gd name="connsiteY3" fmla="*/ 5877982 h 5877982"/>
              <a:gd name="connsiteX4" fmla="*/ 0 w 11999556"/>
              <a:gd name="connsiteY4" fmla="*/ 757975 h 5877982"/>
              <a:gd name="connsiteX5" fmla="*/ 757976 w 11999556"/>
              <a:gd name="connsiteY5" fmla="*/ 0 h 5877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999556" h="5877982">
                <a:moveTo>
                  <a:pt x="757976" y="0"/>
                </a:moveTo>
                <a:lnTo>
                  <a:pt x="11999556" y="0"/>
                </a:lnTo>
                <a:lnTo>
                  <a:pt x="11999556" y="5877982"/>
                </a:lnTo>
                <a:lnTo>
                  <a:pt x="0" y="5877982"/>
                </a:lnTo>
                <a:lnTo>
                  <a:pt x="0" y="757975"/>
                </a:lnTo>
                <a:cubicBezTo>
                  <a:pt x="0" y="339357"/>
                  <a:pt x="339357" y="0"/>
                  <a:pt x="75797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endParaRPr lang="ko-KR" altLang="en-US" b="1" dirty="0">
              <a:solidFill>
                <a:schemeClr val="tx1"/>
              </a:solidFill>
              <a:effectLst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C360563A-E5F7-33EE-DC3A-290018B2170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38650" y="211676"/>
            <a:ext cx="2798761" cy="500188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63DCB57C-D160-575A-142A-22B8B56D5D6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76147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938349C7-FAE3-25A7-0DF7-77FD8C70F7D1}"/>
              </a:ext>
            </a:extLst>
          </p:cNvPr>
          <p:cNvSpPr/>
          <p:nvPr userDrawn="1"/>
        </p:nvSpPr>
        <p:spPr>
          <a:xfrm>
            <a:off x="0" y="980728"/>
            <a:ext cx="12192000" cy="5877272"/>
          </a:xfrm>
          <a:prstGeom prst="rect">
            <a:avLst/>
          </a:prstGeom>
          <a:solidFill>
            <a:srgbClr val="EFF4D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grpSp>
        <p:nvGrpSpPr>
          <p:cNvPr id="7" name="그룹 6">
            <a:extLst>
              <a:ext uri="{FF2B5EF4-FFF2-40B4-BE49-F238E27FC236}">
                <a16:creationId xmlns:a16="http://schemas.microsoft.com/office/drawing/2014/main" id="{BD36E777-BF3B-B2D5-ED8F-F26D6180694F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1CB088D2-8838-AF8C-81E9-79F75B5ED150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C165A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26AEC19-E9F7-B754-9F0B-F246515B5B64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11" name="그래픽 10">
              <a:extLst>
                <a:ext uri="{FF2B5EF4-FFF2-40B4-BE49-F238E27FC236}">
                  <a16:creationId xmlns:a16="http://schemas.microsoft.com/office/drawing/2014/main" id="{A725C6A5-B36F-ECAC-1D6A-D2F02C44559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pic>
        <p:nvPicPr>
          <p:cNvPr id="4" name="그림 3">
            <a:extLst>
              <a:ext uri="{FF2B5EF4-FFF2-40B4-BE49-F238E27FC236}">
                <a16:creationId xmlns:a16="http://schemas.microsoft.com/office/drawing/2014/main" id="{18A8D4A7-C6C7-2A2D-A8B1-777145C034AF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39848" y="208017"/>
            <a:ext cx="3157538" cy="539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93311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5DACAFA7-E6F3-3868-AACF-ECD585C419D4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5923DD56-9731-729E-2C4B-0CC1BC64BCB1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C165A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CEA6A264-6FA8-FA72-ED33-AF6556BEF14C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5" name="그래픽 4">
              <a:extLst>
                <a:ext uri="{FF2B5EF4-FFF2-40B4-BE49-F238E27FC236}">
                  <a16:creationId xmlns:a16="http://schemas.microsoft.com/office/drawing/2014/main" id="{3E1B8B63-8164-B409-3DFC-424DA03C976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813427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스스로준비학습">
    <p:bg>
      <p:bgPr>
        <a:solidFill>
          <a:srgbClr val="DEF0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자유형: 도형 16">
            <a:extLst>
              <a:ext uri="{FF2B5EF4-FFF2-40B4-BE49-F238E27FC236}">
                <a16:creationId xmlns:a16="http://schemas.microsoft.com/office/drawing/2014/main" id="{46D4F38E-9CE6-56A3-28C7-A7F109C4D0DC}"/>
              </a:ext>
            </a:extLst>
          </p:cNvPr>
          <p:cNvSpPr/>
          <p:nvPr userDrawn="1"/>
        </p:nvSpPr>
        <p:spPr>
          <a:xfrm>
            <a:off x="192444" y="980018"/>
            <a:ext cx="11999556" cy="5877982"/>
          </a:xfrm>
          <a:custGeom>
            <a:avLst/>
            <a:gdLst>
              <a:gd name="connsiteX0" fmla="*/ 757976 w 11999556"/>
              <a:gd name="connsiteY0" fmla="*/ 0 h 5877982"/>
              <a:gd name="connsiteX1" fmla="*/ 11999556 w 11999556"/>
              <a:gd name="connsiteY1" fmla="*/ 0 h 5877982"/>
              <a:gd name="connsiteX2" fmla="*/ 11999556 w 11999556"/>
              <a:gd name="connsiteY2" fmla="*/ 5877982 h 5877982"/>
              <a:gd name="connsiteX3" fmla="*/ 0 w 11999556"/>
              <a:gd name="connsiteY3" fmla="*/ 5877982 h 5877982"/>
              <a:gd name="connsiteX4" fmla="*/ 0 w 11999556"/>
              <a:gd name="connsiteY4" fmla="*/ 757975 h 5877982"/>
              <a:gd name="connsiteX5" fmla="*/ 757976 w 11999556"/>
              <a:gd name="connsiteY5" fmla="*/ 0 h 5877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999556" h="5877982">
                <a:moveTo>
                  <a:pt x="757976" y="0"/>
                </a:moveTo>
                <a:lnTo>
                  <a:pt x="11999556" y="0"/>
                </a:lnTo>
                <a:lnTo>
                  <a:pt x="11999556" y="5877982"/>
                </a:lnTo>
                <a:lnTo>
                  <a:pt x="0" y="5877982"/>
                </a:lnTo>
                <a:lnTo>
                  <a:pt x="0" y="757975"/>
                </a:lnTo>
                <a:cubicBezTo>
                  <a:pt x="0" y="339357"/>
                  <a:pt x="339357" y="0"/>
                  <a:pt x="75797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endParaRPr lang="ko-KR" altLang="en-US" b="1" dirty="0">
              <a:solidFill>
                <a:schemeClr val="tx1"/>
              </a:solidFill>
              <a:effectLst/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F85C6354-91BD-10F5-7565-830F003761C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8649" y="210304"/>
            <a:ext cx="2798763" cy="502933"/>
          </a:xfrm>
          <a:prstGeom prst="rect">
            <a:avLst/>
          </a:prstGeom>
        </p:spPr>
      </p:pic>
      <p:grpSp>
        <p:nvGrpSpPr>
          <p:cNvPr id="3" name="그룹 2">
            <a:extLst>
              <a:ext uri="{FF2B5EF4-FFF2-40B4-BE49-F238E27FC236}">
                <a16:creationId xmlns:a16="http://schemas.microsoft.com/office/drawing/2014/main" id="{C111A67A-C24D-14AB-9271-F6A43E36D7D6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9638B0A-7605-F511-2E6C-0DB4E20C9CCA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40B6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0124C47-58A3-37BF-CFC1-74589F6599C5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310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 err="1">
                  <a:solidFill>
                    <a:schemeClr val="bg1"/>
                  </a:solidFill>
                </a:rPr>
                <a:t>수학익힘</a:t>
              </a:r>
              <a:endParaRPr lang="ko-KR" altLang="en-US" sz="1800" b="1" spc="-150" dirty="0">
                <a:solidFill>
                  <a:schemeClr val="bg1"/>
                </a:solidFill>
              </a:endParaRPr>
            </a:p>
          </p:txBody>
        </p:sp>
        <p:pic>
          <p:nvPicPr>
            <p:cNvPr id="13" name="그래픽 12">
              <a:extLst>
                <a:ext uri="{FF2B5EF4-FFF2-40B4-BE49-F238E27FC236}">
                  <a16:creationId xmlns:a16="http://schemas.microsoft.com/office/drawing/2014/main" id="{1CDEE82A-A2B1-6D6C-969B-B8E6CA3EBA5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00701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D8286770-6B52-FC97-55AE-F6B823E83BED}"/>
              </a:ext>
            </a:extLst>
          </p:cNvPr>
          <p:cNvSpPr/>
          <p:nvPr userDrawn="1"/>
        </p:nvSpPr>
        <p:spPr>
          <a:xfrm>
            <a:off x="0" y="980728"/>
            <a:ext cx="12192000" cy="5877272"/>
          </a:xfrm>
          <a:prstGeom prst="rect">
            <a:avLst/>
          </a:prstGeom>
          <a:solidFill>
            <a:srgbClr val="FFF1D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grpSp>
        <p:nvGrpSpPr>
          <p:cNvPr id="14" name="그룹 13">
            <a:extLst>
              <a:ext uri="{FF2B5EF4-FFF2-40B4-BE49-F238E27FC236}">
                <a16:creationId xmlns:a16="http://schemas.microsoft.com/office/drawing/2014/main" id="{CAFE806E-0706-40AC-DA9A-641ADE47C3B1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37284D08-E6F9-4E7F-CC63-338DA64E8DF8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40B6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EE7015F-3408-92DD-971D-BA4707F0E984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310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 err="1">
                  <a:solidFill>
                    <a:schemeClr val="bg1"/>
                  </a:solidFill>
                </a:rPr>
                <a:t>수학익힘</a:t>
              </a:r>
              <a:endParaRPr lang="ko-KR" altLang="en-US" sz="1800" b="1" spc="-150" dirty="0">
                <a:solidFill>
                  <a:schemeClr val="bg1"/>
                </a:solidFill>
              </a:endParaRPr>
            </a:p>
          </p:txBody>
        </p:sp>
        <p:pic>
          <p:nvPicPr>
            <p:cNvPr id="13" name="그래픽 12">
              <a:extLst>
                <a:ext uri="{FF2B5EF4-FFF2-40B4-BE49-F238E27FC236}">
                  <a16:creationId xmlns:a16="http://schemas.microsoft.com/office/drawing/2014/main" id="{A12883BA-0741-5468-E6BF-3F3770C864F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pic>
        <p:nvPicPr>
          <p:cNvPr id="3" name="그림 2">
            <a:extLst>
              <a:ext uri="{FF2B5EF4-FFF2-40B4-BE49-F238E27FC236}">
                <a16:creationId xmlns:a16="http://schemas.microsoft.com/office/drawing/2014/main" id="{9B3107F3-977F-EA40-CF84-7CA06817F7E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4178" y="188640"/>
            <a:ext cx="3333750" cy="555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35569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10DF6878-9094-F60F-5B87-2556CEDAE3AA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CFCAE5F2-03D3-76A5-C743-37EF1431ED96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40B6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D674A9DB-2E4D-241C-599F-7E025C7E77E0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310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 err="1">
                  <a:solidFill>
                    <a:schemeClr val="bg1"/>
                  </a:solidFill>
                </a:rPr>
                <a:t>수학익힘</a:t>
              </a:r>
              <a:endParaRPr lang="ko-KR" altLang="en-US" sz="1800" b="1" spc="-150" dirty="0">
                <a:solidFill>
                  <a:schemeClr val="bg1"/>
                </a:solidFill>
              </a:endParaRPr>
            </a:p>
          </p:txBody>
        </p:sp>
        <p:pic>
          <p:nvPicPr>
            <p:cNvPr id="5" name="그래픽 4">
              <a:extLst>
                <a:ext uri="{FF2B5EF4-FFF2-40B4-BE49-F238E27FC236}">
                  <a16:creationId xmlns:a16="http://schemas.microsoft.com/office/drawing/2014/main" id="{97684B5D-AD90-CF22-2B82-6E71A947003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324992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bg>
      <p:bgPr>
        <a:solidFill>
          <a:srgbClr val="49B7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0F1EF356-1D3A-57DA-CCA6-2BFC826F418C}"/>
              </a:ext>
            </a:extLst>
          </p:cNvPr>
          <p:cNvSpPr/>
          <p:nvPr userDrawn="1"/>
        </p:nvSpPr>
        <p:spPr>
          <a:xfrm>
            <a:off x="7938516" y="493776"/>
            <a:ext cx="3813048" cy="56418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F38139BA-FBD5-0DF5-BE64-09685CE7AC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76" b="5357"/>
          <a:stretch/>
        </p:blipFill>
        <p:spPr>
          <a:xfrm>
            <a:off x="5940552" y="2880359"/>
            <a:ext cx="6251448" cy="3977641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EE5164E3-C4F8-891F-7F03-2E8767F7299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72189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스스로준비학습">
    <p:bg>
      <p:bgPr>
        <a:solidFill>
          <a:srgbClr val="D5EF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자유형: 도형 16">
            <a:extLst>
              <a:ext uri="{FF2B5EF4-FFF2-40B4-BE49-F238E27FC236}">
                <a16:creationId xmlns:a16="http://schemas.microsoft.com/office/drawing/2014/main" id="{46D4F38E-9CE6-56A3-28C7-A7F109C4D0DC}"/>
              </a:ext>
            </a:extLst>
          </p:cNvPr>
          <p:cNvSpPr/>
          <p:nvPr userDrawn="1"/>
        </p:nvSpPr>
        <p:spPr>
          <a:xfrm>
            <a:off x="192444" y="980018"/>
            <a:ext cx="11999556" cy="5877982"/>
          </a:xfrm>
          <a:custGeom>
            <a:avLst/>
            <a:gdLst>
              <a:gd name="connsiteX0" fmla="*/ 757976 w 11999556"/>
              <a:gd name="connsiteY0" fmla="*/ 0 h 5877982"/>
              <a:gd name="connsiteX1" fmla="*/ 11999556 w 11999556"/>
              <a:gd name="connsiteY1" fmla="*/ 0 h 5877982"/>
              <a:gd name="connsiteX2" fmla="*/ 11999556 w 11999556"/>
              <a:gd name="connsiteY2" fmla="*/ 5877982 h 5877982"/>
              <a:gd name="connsiteX3" fmla="*/ 0 w 11999556"/>
              <a:gd name="connsiteY3" fmla="*/ 5877982 h 5877982"/>
              <a:gd name="connsiteX4" fmla="*/ 0 w 11999556"/>
              <a:gd name="connsiteY4" fmla="*/ 757975 h 5877982"/>
              <a:gd name="connsiteX5" fmla="*/ 757976 w 11999556"/>
              <a:gd name="connsiteY5" fmla="*/ 0 h 5877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999556" h="5877982">
                <a:moveTo>
                  <a:pt x="757976" y="0"/>
                </a:moveTo>
                <a:lnTo>
                  <a:pt x="11999556" y="0"/>
                </a:lnTo>
                <a:lnTo>
                  <a:pt x="11999556" y="5877982"/>
                </a:lnTo>
                <a:lnTo>
                  <a:pt x="0" y="5877982"/>
                </a:lnTo>
                <a:lnTo>
                  <a:pt x="0" y="757975"/>
                </a:lnTo>
                <a:cubicBezTo>
                  <a:pt x="0" y="339357"/>
                  <a:pt x="339357" y="0"/>
                  <a:pt x="75797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endParaRPr lang="ko-KR" altLang="en-US" b="1" dirty="0">
              <a:solidFill>
                <a:schemeClr val="tx1"/>
              </a:solidFill>
              <a:effectLst/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F85C6354-91BD-10F5-7565-830F003761C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8649" y="210304"/>
            <a:ext cx="2798763" cy="502933"/>
          </a:xfrm>
          <a:prstGeom prst="rect">
            <a:avLst/>
          </a:prstGeom>
        </p:spPr>
      </p:pic>
      <p:grpSp>
        <p:nvGrpSpPr>
          <p:cNvPr id="3" name="그룹 2">
            <a:extLst>
              <a:ext uri="{FF2B5EF4-FFF2-40B4-BE49-F238E27FC236}">
                <a16:creationId xmlns:a16="http://schemas.microsoft.com/office/drawing/2014/main" id="{C111A67A-C24D-14AB-9271-F6A43E36D7D6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9638B0A-7605-F511-2E6C-0DB4E20C9CCA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49B7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0124C47-58A3-37BF-CFC1-74589F6599C5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13" name="그래픽 12">
              <a:extLst>
                <a:ext uri="{FF2B5EF4-FFF2-40B4-BE49-F238E27FC236}">
                  <a16:creationId xmlns:a16="http://schemas.microsoft.com/office/drawing/2014/main" id="{1CDEE82A-A2B1-6D6C-969B-B8E6CA3EBA5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2993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71BCE7BB-FA23-96A6-2C04-FBCB91DA9DD6}"/>
              </a:ext>
            </a:extLst>
          </p:cNvPr>
          <p:cNvSpPr/>
          <p:nvPr userDrawn="1"/>
        </p:nvSpPr>
        <p:spPr>
          <a:xfrm>
            <a:off x="0" y="980728"/>
            <a:ext cx="12192000" cy="5877272"/>
          </a:xfrm>
          <a:prstGeom prst="rect">
            <a:avLst/>
          </a:prstGeom>
          <a:solidFill>
            <a:srgbClr val="DEF0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A157C9FB-E21B-9F49-D279-E822F269A7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9848" y="199574"/>
            <a:ext cx="3157538" cy="555978"/>
          </a:xfrm>
          <a:prstGeom prst="rect">
            <a:avLst/>
          </a:prstGeom>
        </p:spPr>
      </p:pic>
      <p:grpSp>
        <p:nvGrpSpPr>
          <p:cNvPr id="14" name="그룹 13">
            <a:extLst>
              <a:ext uri="{FF2B5EF4-FFF2-40B4-BE49-F238E27FC236}">
                <a16:creationId xmlns:a16="http://schemas.microsoft.com/office/drawing/2014/main" id="{CAFE806E-0706-40AC-DA9A-641ADE47C3B1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37284D08-E6F9-4E7F-CC63-338DA64E8DF8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49B7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EE7015F-3408-92DD-971D-BA4707F0E984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13" name="그래픽 12">
              <a:extLst>
                <a:ext uri="{FF2B5EF4-FFF2-40B4-BE49-F238E27FC236}">
                  <a16:creationId xmlns:a16="http://schemas.microsoft.com/office/drawing/2014/main" id="{A12883BA-0741-5468-E6BF-3F3770C864F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776553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10DF6878-9094-F60F-5B87-2556CEDAE3AA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CFCAE5F2-03D3-76A5-C743-37EF1431ED96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49B7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D674A9DB-2E4D-241C-599F-7E025C7E77E0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5" name="그래픽 4">
              <a:extLst>
                <a:ext uri="{FF2B5EF4-FFF2-40B4-BE49-F238E27FC236}">
                  <a16:creationId xmlns:a16="http://schemas.microsoft.com/office/drawing/2014/main" id="{97684B5D-AD90-CF22-2B82-6E71A947003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395256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bg>
      <p:bgPr>
        <a:solidFill>
          <a:srgbClr val="F686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0F1EF356-1D3A-57DA-CCA6-2BFC826F418C}"/>
              </a:ext>
            </a:extLst>
          </p:cNvPr>
          <p:cNvSpPr/>
          <p:nvPr userDrawn="1"/>
        </p:nvSpPr>
        <p:spPr>
          <a:xfrm>
            <a:off x="7938516" y="493776"/>
            <a:ext cx="3813048" cy="56418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F38139BA-FBD5-0DF5-BE64-09685CE7AC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76" b="5357"/>
          <a:stretch/>
        </p:blipFill>
        <p:spPr>
          <a:xfrm>
            <a:off x="5940552" y="2880359"/>
            <a:ext cx="6251448" cy="3977641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EE5164E3-C4F8-891F-7F03-2E8767F7299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02487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8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12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66683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986782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69" r:id="rId2"/>
    <p:sldLayoutId id="2147483657" r:id="rId3"/>
    <p:sldLayoutId id="2147483658" r:id="rId4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378172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70" r:id="rId2"/>
    <p:sldLayoutId id="2147483662" r:id="rId3"/>
    <p:sldLayoutId id="2147483663" r:id="rId4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43887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71" r:id="rId2"/>
    <p:sldLayoutId id="2147483667" r:id="rId3"/>
    <p:sldLayoutId id="2147483668" r:id="rId4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slide" Target="slide6.xml"/><Relationship Id="rId18" Type="http://schemas.openxmlformats.org/officeDocument/2006/relationships/image" Target="../media/image19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slide" Target="slide5.xml"/><Relationship Id="rId17" Type="http://schemas.openxmlformats.org/officeDocument/2006/relationships/slide" Target="slide9.xml"/><Relationship Id="rId2" Type="http://schemas.openxmlformats.org/officeDocument/2006/relationships/notesSlide" Target="../notesSlides/notesSlide1.xml"/><Relationship Id="rId16" Type="http://schemas.openxmlformats.org/officeDocument/2006/relationships/slide" Target="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11" Type="http://schemas.openxmlformats.org/officeDocument/2006/relationships/slide" Target="slide4.xml"/><Relationship Id="rId5" Type="http://schemas.openxmlformats.org/officeDocument/2006/relationships/image" Target="../media/image15.png"/><Relationship Id="rId15" Type="http://schemas.openxmlformats.org/officeDocument/2006/relationships/slide" Target="slide7.xml"/><Relationship Id="rId10" Type="http://schemas.openxmlformats.org/officeDocument/2006/relationships/slide" Target="slide3.xml"/><Relationship Id="rId4" Type="http://schemas.openxmlformats.org/officeDocument/2006/relationships/image" Target="../media/image14.svg"/><Relationship Id="rId9" Type="http://schemas.openxmlformats.org/officeDocument/2006/relationships/slide" Target="slide1.xml"/><Relationship Id="rId14" Type="http://schemas.openxmlformats.org/officeDocument/2006/relationships/slide" Target="slide2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slide" Target="slide5.xml"/><Relationship Id="rId18" Type="http://schemas.openxmlformats.org/officeDocument/2006/relationships/slide" Target="slide9.xml"/><Relationship Id="rId3" Type="http://schemas.openxmlformats.org/officeDocument/2006/relationships/image" Target="../media/image17.png"/><Relationship Id="rId7" Type="http://schemas.openxmlformats.org/officeDocument/2006/relationships/image" Target="../media/image22.png"/><Relationship Id="rId12" Type="http://schemas.openxmlformats.org/officeDocument/2006/relationships/slide" Target="slide4.xml"/><Relationship Id="rId17" Type="http://schemas.openxmlformats.org/officeDocument/2006/relationships/slide" Target="slide8.xml"/><Relationship Id="rId2" Type="http://schemas.openxmlformats.org/officeDocument/2006/relationships/notesSlide" Target="../notesSlides/notesSlide2.xml"/><Relationship Id="rId16" Type="http://schemas.openxmlformats.org/officeDocument/2006/relationships/slide" Target="slide7.xml"/><Relationship Id="rId20" Type="http://schemas.openxmlformats.org/officeDocument/2006/relationships/image" Target="../media/image2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1.png"/><Relationship Id="rId11" Type="http://schemas.openxmlformats.org/officeDocument/2006/relationships/slide" Target="slide3.xml"/><Relationship Id="rId5" Type="http://schemas.openxmlformats.org/officeDocument/2006/relationships/image" Target="../media/image20.png"/><Relationship Id="rId15" Type="http://schemas.openxmlformats.org/officeDocument/2006/relationships/slide" Target="slide2.xml"/><Relationship Id="rId10" Type="http://schemas.openxmlformats.org/officeDocument/2006/relationships/slide" Target="slide1.xml"/><Relationship Id="rId19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Relationship Id="rId14" Type="http://schemas.openxmlformats.org/officeDocument/2006/relationships/slide" Target="slide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13" Type="http://schemas.openxmlformats.org/officeDocument/2006/relationships/slide" Target="slide8.xml"/><Relationship Id="rId18" Type="http://schemas.openxmlformats.org/officeDocument/2006/relationships/image" Target="../media/image23.png"/><Relationship Id="rId3" Type="http://schemas.openxmlformats.org/officeDocument/2006/relationships/image" Target="../media/image27.svg"/><Relationship Id="rId7" Type="http://schemas.openxmlformats.org/officeDocument/2006/relationships/slide" Target="slide3.xml"/><Relationship Id="rId12" Type="http://schemas.openxmlformats.org/officeDocument/2006/relationships/slide" Target="slide7.xml"/><Relationship Id="rId17" Type="http://schemas.openxmlformats.org/officeDocument/2006/relationships/image" Target="../media/image28.png"/><Relationship Id="rId2" Type="http://schemas.openxmlformats.org/officeDocument/2006/relationships/image" Target="../media/image26.png"/><Relationship Id="rId16" Type="http://schemas.openxmlformats.org/officeDocument/2006/relationships/image" Target="../media/image21.png"/><Relationship Id="rId1" Type="http://schemas.openxmlformats.org/officeDocument/2006/relationships/slideLayout" Target="../slideLayouts/slideLayout4.xml"/><Relationship Id="rId6" Type="http://schemas.openxmlformats.org/officeDocument/2006/relationships/slide" Target="slide1.xml"/><Relationship Id="rId11" Type="http://schemas.openxmlformats.org/officeDocument/2006/relationships/slide" Target="slide2.xml"/><Relationship Id="rId5" Type="http://schemas.openxmlformats.org/officeDocument/2006/relationships/image" Target="../media/image18.png"/><Relationship Id="rId15" Type="http://schemas.openxmlformats.org/officeDocument/2006/relationships/image" Target="../media/image20.png"/><Relationship Id="rId10" Type="http://schemas.openxmlformats.org/officeDocument/2006/relationships/slide" Target="slide6.xml"/><Relationship Id="rId19" Type="http://schemas.openxmlformats.org/officeDocument/2006/relationships/image" Target="../media/image24.png"/><Relationship Id="rId4" Type="http://schemas.openxmlformats.org/officeDocument/2006/relationships/image" Target="../media/image17.png"/><Relationship Id="rId9" Type="http://schemas.openxmlformats.org/officeDocument/2006/relationships/slide" Target="slide5.xml"/><Relationship Id="rId14" Type="http://schemas.openxmlformats.org/officeDocument/2006/relationships/slide" Target="slide9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13" Type="http://schemas.openxmlformats.org/officeDocument/2006/relationships/slide" Target="slide7.xml"/><Relationship Id="rId18" Type="http://schemas.openxmlformats.org/officeDocument/2006/relationships/image" Target="../media/image29.png"/><Relationship Id="rId3" Type="http://schemas.openxmlformats.org/officeDocument/2006/relationships/image" Target="../media/image26.png"/><Relationship Id="rId21" Type="http://schemas.openxmlformats.org/officeDocument/2006/relationships/image" Target="../media/image24.png"/><Relationship Id="rId7" Type="http://schemas.openxmlformats.org/officeDocument/2006/relationships/slide" Target="slide1.xml"/><Relationship Id="rId12" Type="http://schemas.openxmlformats.org/officeDocument/2006/relationships/slide" Target="slide2.xml"/><Relationship Id="rId17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20.png"/><Relationship Id="rId20" Type="http://schemas.openxmlformats.org/officeDocument/2006/relationships/image" Target="../media/image2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.png"/><Relationship Id="rId11" Type="http://schemas.openxmlformats.org/officeDocument/2006/relationships/slide" Target="slide6.xml"/><Relationship Id="rId5" Type="http://schemas.openxmlformats.org/officeDocument/2006/relationships/image" Target="../media/image17.png"/><Relationship Id="rId15" Type="http://schemas.openxmlformats.org/officeDocument/2006/relationships/slide" Target="slide9.xml"/><Relationship Id="rId10" Type="http://schemas.openxmlformats.org/officeDocument/2006/relationships/slide" Target="slide5.xml"/><Relationship Id="rId19" Type="http://schemas.openxmlformats.org/officeDocument/2006/relationships/image" Target="../media/image30.png"/><Relationship Id="rId4" Type="http://schemas.openxmlformats.org/officeDocument/2006/relationships/image" Target="../media/image27.svg"/><Relationship Id="rId9" Type="http://schemas.openxmlformats.org/officeDocument/2006/relationships/slide" Target="slide4.xml"/><Relationship Id="rId14" Type="http://schemas.openxmlformats.org/officeDocument/2006/relationships/slide" Target="slide8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13" Type="http://schemas.openxmlformats.org/officeDocument/2006/relationships/slide" Target="slide8.xml"/><Relationship Id="rId18" Type="http://schemas.openxmlformats.org/officeDocument/2006/relationships/image" Target="../media/image24.png"/><Relationship Id="rId3" Type="http://schemas.openxmlformats.org/officeDocument/2006/relationships/image" Target="../media/image27.svg"/><Relationship Id="rId7" Type="http://schemas.openxmlformats.org/officeDocument/2006/relationships/slide" Target="slide3.xml"/><Relationship Id="rId12" Type="http://schemas.openxmlformats.org/officeDocument/2006/relationships/slide" Target="slide7.xml"/><Relationship Id="rId17" Type="http://schemas.openxmlformats.org/officeDocument/2006/relationships/image" Target="../media/image23.png"/><Relationship Id="rId2" Type="http://schemas.openxmlformats.org/officeDocument/2006/relationships/image" Target="../media/image26.png"/><Relationship Id="rId16" Type="http://schemas.openxmlformats.org/officeDocument/2006/relationships/image" Target="../media/image21.png"/><Relationship Id="rId1" Type="http://schemas.openxmlformats.org/officeDocument/2006/relationships/slideLayout" Target="../slideLayouts/slideLayout4.xml"/><Relationship Id="rId6" Type="http://schemas.openxmlformats.org/officeDocument/2006/relationships/slide" Target="slide1.xml"/><Relationship Id="rId11" Type="http://schemas.openxmlformats.org/officeDocument/2006/relationships/slide" Target="slide2.xml"/><Relationship Id="rId5" Type="http://schemas.openxmlformats.org/officeDocument/2006/relationships/image" Target="../media/image18.png"/><Relationship Id="rId15" Type="http://schemas.openxmlformats.org/officeDocument/2006/relationships/image" Target="../media/image20.png"/><Relationship Id="rId10" Type="http://schemas.openxmlformats.org/officeDocument/2006/relationships/slide" Target="slide6.xml"/><Relationship Id="rId4" Type="http://schemas.openxmlformats.org/officeDocument/2006/relationships/image" Target="../media/image17.png"/><Relationship Id="rId9" Type="http://schemas.openxmlformats.org/officeDocument/2006/relationships/slide" Target="slide5.xml"/><Relationship Id="rId14" Type="http://schemas.openxmlformats.org/officeDocument/2006/relationships/slide" Target="slide9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13" Type="http://schemas.openxmlformats.org/officeDocument/2006/relationships/slide" Target="slide8.xml"/><Relationship Id="rId18" Type="http://schemas.openxmlformats.org/officeDocument/2006/relationships/image" Target="../media/image24.png"/><Relationship Id="rId3" Type="http://schemas.openxmlformats.org/officeDocument/2006/relationships/image" Target="../media/image27.svg"/><Relationship Id="rId7" Type="http://schemas.openxmlformats.org/officeDocument/2006/relationships/slide" Target="slide3.xml"/><Relationship Id="rId12" Type="http://schemas.openxmlformats.org/officeDocument/2006/relationships/slide" Target="slide7.xml"/><Relationship Id="rId17" Type="http://schemas.openxmlformats.org/officeDocument/2006/relationships/image" Target="../media/image23.png"/><Relationship Id="rId2" Type="http://schemas.openxmlformats.org/officeDocument/2006/relationships/image" Target="../media/image26.png"/><Relationship Id="rId16" Type="http://schemas.openxmlformats.org/officeDocument/2006/relationships/image" Target="../media/image21.png"/><Relationship Id="rId1" Type="http://schemas.openxmlformats.org/officeDocument/2006/relationships/slideLayout" Target="../slideLayouts/slideLayout4.xml"/><Relationship Id="rId6" Type="http://schemas.openxmlformats.org/officeDocument/2006/relationships/slide" Target="slide1.xml"/><Relationship Id="rId11" Type="http://schemas.openxmlformats.org/officeDocument/2006/relationships/slide" Target="slide2.xml"/><Relationship Id="rId5" Type="http://schemas.openxmlformats.org/officeDocument/2006/relationships/image" Target="../media/image18.png"/><Relationship Id="rId15" Type="http://schemas.openxmlformats.org/officeDocument/2006/relationships/image" Target="../media/image20.png"/><Relationship Id="rId10" Type="http://schemas.openxmlformats.org/officeDocument/2006/relationships/slide" Target="slide6.xml"/><Relationship Id="rId4" Type="http://schemas.openxmlformats.org/officeDocument/2006/relationships/image" Target="../media/image17.png"/><Relationship Id="rId9" Type="http://schemas.openxmlformats.org/officeDocument/2006/relationships/slide" Target="slide5.xml"/><Relationship Id="rId14" Type="http://schemas.openxmlformats.org/officeDocument/2006/relationships/slide" Target="slide9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13" Type="http://schemas.openxmlformats.org/officeDocument/2006/relationships/slide" Target="slide8.xml"/><Relationship Id="rId18" Type="http://schemas.openxmlformats.org/officeDocument/2006/relationships/image" Target="../media/image24.png"/><Relationship Id="rId3" Type="http://schemas.openxmlformats.org/officeDocument/2006/relationships/image" Target="../media/image27.svg"/><Relationship Id="rId7" Type="http://schemas.openxmlformats.org/officeDocument/2006/relationships/slide" Target="slide3.xml"/><Relationship Id="rId12" Type="http://schemas.openxmlformats.org/officeDocument/2006/relationships/slide" Target="slide7.xml"/><Relationship Id="rId17" Type="http://schemas.openxmlformats.org/officeDocument/2006/relationships/image" Target="../media/image23.png"/><Relationship Id="rId2" Type="http://schemas.openxmlformats.org/officeDocument/2006/relationships/image" Target="../media/image26.png"/><Relationship Id="rId16" Type="http://schemas.openxmlformats.org/officeDocument/2006/relationships/image" Target="../media/image21.png"/><Relationship Id="rId1" Type="http://schemas.openxmlformats.org/officeDocument/2006/relationships/slideLayout" Target="../slideLayouts/slideLayout4.xml"/><Relationship Id="rId6" Type="http://schemas.openxmlformats.org/officeDocument/2006/relationships/slide" Target="slide1.xml"/><Relationship Id="rId11" Type="http://schemas.openxmlformats.org/officeDocument/2006/relationships/slide" Target="slide2.xml"/><Relationship Id="rId5" Type="http://schemas.openxmlformats.org/officeDocument/2006/relationships/image" Target="../media/image18.png"/><Relationship Id="rId15" Type="http://schemas.openxmlformats.org/officeDocument/2006/relationships/image" Target="../media/image20.png"/><Relationship Id="rId10" Type="http://schemas.openxmlformats.org/officeDocument/2006/relationships/slide" Target="slide6.xml"/><Relationship Id="rId4" Type="http://schemas.openxmlformats.org/officeDocument/2006/relationships/image" Target="../media/image17.png"/><Relationship Id="rId9" Type="http://schemas.openxmlformats.org/officeDocument/2006/relationships/slide" Target="slide5.xml"/><Relationship Id="rId14" Type="http://schemas.openxmlformats.org/officeDocument/2006/relationships/slide" Target="slide9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13" Type="http://schemas.openxmlformats.org/officeDocument/2006/relationships/slide" Target="slide7.xml"/><Relationship Id="rId18" Type="http://schemas.openxmlformats.org/officeDocument/2006/relationships/image" Target="../media/image23.png"/><Relationship Id="rId3" Type="http://schemas.openxmlformats.org/officeDocument/2006/relationships/image" Target="../media/image26.png"/><Relationship Id="rId7" Type="http://schemas.openxmlformats.org/officeDocument/2006/relationships/slide" Target="slide1.xml"/><Relationship Id="rId12" Type="http://schemas.openxmlformats.org/officeDocument/2006/relationships/slide" Target="slide2.xml"/><Relationship Id="rId17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20.png"/><Relationship Id="rId20" Type="http://schemas.openxmlformats.org/officeDocument/2006/relationships/image" Target="../media/image2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.png"/><Relationship Id="rId11" Type="http://schemas.openxmlformats.org/officeDocument/2006/relationships/slide" Target="slide6.xml"/><Relationship Id="rId5" Type="http://schemas.openxmlformats.org/officeDocument/2006/relationships/image" Target="../media/image17.png"/><Relationship Id="rId15" Type="http://schemas.openxmlformats.org/officeDocument/2006/relationships/slide" Target="slide9.xml"/><Relationship Id="rId10" Type="http://schemas.openxmlformats.org/officeDocument/2006/relationships/slide" Target="slide5.xml"/><Relationship Id="rId19" Type="http://schemas.openxmlformats.org/officeDocument/2006/relationships/image" Target="../media/image31.png"/><Relationship Id="rId4" Type="http://schemas.openxmlformats.org/officeDocument/2006/relationships/image" Target="../media/image27.svg"/><Relationship Id="rId9" Type="http://schemas.openxmlformats.org/officeDocument/2006/relationships/slide" Target="slide4.xml"/><Relationship Id="rId14" Type="http://schemas.openxmlformats.org/officeDocument/2006/relationships/slide" Target="slide8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13" Type="http://schemas.openxmlformats.org/officeDocument/2006/relationships/slide" Target="slide2.xml"/><Relationship Id="rId18" Type="http://schemas.openxmlformats.org/officeDocument/2006/relationships/image" Target="../media/image21.png"/><Relationship Id="rId3" Type="http://schemas.openxmlformats.org/officeDocument/2006/relationships/image" Target="../media/image32.emf"/><Relationship Id="rId21" Type="http://schemas.openxmlformats.org/officeDocument/2006/relationships/image" Target="../media/image34.png"/><Relationship Id="rId7" Type="http://schemas.openxmlformats.org/officeDocument/2006/relationships/image" Target="../media/image18.png"/><Relationship Id="rId12" Type="http://schemas.openxmlformats.org/officeDocument/2006/relationships/slide" Target="slide6.xml"/><Relationship Id="rId17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6" Type="http://schemas.openxmlformats.org/officeDocument/2006/relationships/slide" Target="slide9.xml"/><Relationship Id="rId20" Type="http://schemas.openxmlformats.org/officeDocument/2006/relationships/image" Target="../media/image3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png"/><Relationship Id="rId11" Type="http://schemas.openxmlformats.org/officeDocument/2006/relationships/slide" Target="slide5.xml"/><Relationship Id="rId5" Type="http://schemas.openxmlformats.org/officeDocument/2006/relationships/image" Target="../media/image27.svg"/><Relationship Id="rId15" Type="http://schemas.openxmlformats.org/officeDocument/2006/relationships/slide" Target="slide8.xml"/><Relationship Id="rId10" Type="http://schemas.openxmlformats.org/officeDocument/2006/relationships/slide" Target="slide4.xml"/><Relationship Id="rId19" Type="http://schemas.openxmlformats.org/officeDocument/2006/relationships/image" Target="../media/image23.png"/><Relationship Id="rId4" Type="http://schemas.openxmlformats.org/officeDocument/2006/relationships/image" Target="../media/image26.png"/><Relationship Id="rId9" Type="http://schemas.openxmlformats.org/officeDocument/2006/relationships/slide" Target="slide3.xml"/><Relationship Id="rId14" Type="http://schemas.openxmlformats.org/officeDocument/2006/relationships/slide" Target="slide7.xml"/><Relationship Id="rId22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타원 58">
            <a:extLst>
              <a:ext uri="{FF2B5EF4-FFF2-40B4-BE49-F238E27FC236}">
                <a16:creationId xmlns:a16="http://schemas.microsoft.com/office/drawing/2014/main" id="{EA24745E-C397-1D6E-C35E-B0BE810A9F59}"/>
              </a:ext>
            </a:extLst>
          </p:cNvPr>
          <p:cNvSpPr/>
          <p:nvPr/>
        </p:nvSpPr>
        <p:spPr>
          <a:xfrm>
            <a:off x="600075" y="984468"/>
            <a:ext cx="841415" cy="841415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1" name="그래픽 60">
            <a:extLst>
              <a:ext uri="{FF2B5EF4-FFF2-40B4-BE49-F238E27FC236}">
                <a16:creationId xmlns:a16="http://schemas.microsoft.com/office/drawing/2014/main" id="{D355424A-C946-105A-97B4-7EF0026F87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2961" y="1146453"/>
            <a:ext cx="275415" cy="56656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990DFFC-E8AD-42C3-001F-2A87C11261A2}"/>
              </a:ext>
            </a:extLst>
          </p:cNvPr>
          <p:cNvSpPr txBox="1"/>
          <p:nvPr/>
        </p:nvSpPr>
        <p:spPr>
          <a:xfrm>
            <a:off x="457200" y="2291183"/>
            <a:ext cx="7247497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ko-KR" sz="6000" b="1" dirty="0">
                <a:solidFill>
                  <a:schemeClr val="bg1"/>
                </a:solidFill>
              </a:rPr>
              <a:t>1000</a:t>
            </a:r>
            <a:r>
              <a:rPr lang="ko-KR" altLang="en-US" sz="6000" b="1" dirty="0">
                <a:solidFill>
                  <a:schemeClr val="bg1"/>
                </a:solidFill>
              </a:rPr>
              <a:t>이 </a:t>
            </a:r>
            <a:r>
              <a:rPr lang="en-US" altLang="ko-KR" sz="6000" b="1" dirty="0">
                <a:solidFill>
                  <a:schemeClr val="bg1"/>
                </a:solidFill>
              </a:rPr>
              <a:t>10</a:t>
            </a:r>
            <a:r>
              <a:rPr lang="ko-KR" altLang="en-US" sz="6000" b="1" dirty="0">
                <a:solidFill>
                  <a:schemeClr val="bg1"/>
                </a:solidFill>
              </a:rPr>
              <a:t>개인 수를</a:t>
            </a:r>
            <a:endParaRPr lang="en-US" altLang="ko-KR" sz="6000" b="1" dirty="0"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</a:pPr>
            <a:r>
              <a:rPr lang="ko-KR" altLang="en-US" sz="6000" b="1" dirty="0">
                <a:solidFill>
                  <a:schemeClr val="bg1"/>
                </a:solidFill>
              </a:rPr>
              <a:t>알아볼까요</a:t>
            </a:r>
            <a:r>
              <a:rPr lang="en-US" altLang="ko-KR" sz="6000" b="1" dirty="0">
                <a:solidFill>
                  <a:schemeClr val="bg1"/>
                </a:solidFill>
              </a:rPr>
              <a:t>?</a:t>
            </a:r>
            <a:endParaRPr lang="ko-KR" altLang="en-US" sz="6000" b="1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4D4F46B-06CF-FE3D-8964-1208930CB60C}"/>
              </a:ext>
            </a:extLst>
          </p:cNvPr>
          <p:cNvSpPr txBox="1"/>
          <p:nvPr/>
        </p:nvSpPr>
        <p:spPr>
          <a:xfrm>
            <a:off x="1508303" y="1146453"/>
            <a:ext cx="31015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spc="-300" dirty="0">
                <a:solidFill>
                  <a:srgbClr val="FFFF00"/>
                </a:solidFill>
              </a:rPr>
              <a:t>큰 수</a:t>
            </a: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7B498F91-6BFF-D538-524E-4C94285FD795}"/>
              </a:ext>
            </a:extLst>
          </p:cNvPr>
          <p:cNvGrpSpPr/>
          <p:nvPr/>
        </p:nvGrpSpPr>
        <p:grpSpPr>
          <a:xfrm>
            <a:off x="8400256" y="1615099"/>
            <a:ext cx="2848233" cy="430693"/>
            <a:chOff x="8715134" y="375909"/>
            <a:chExt cx="2848233" cy="430693"/>
          </a:xfrm>
        </p:grpSpPr>
        <p:pic>
          <p:nvPicPr>
            <p:cNvPr id="14" name="그림 13">
              <a:extLst>
                <a:ext uri="{FF2B5EF4-FFF2-40B4-BE49-F238E27FC236}">
                  <a16:creationId xmlns:a16="http://schemas.microsoft.com/office/drawing/2014/main" id="{AB90038F-F55D-1005-0373-25604C35FAE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8715134" y="375909"/>
              <a:ext cx="2848233" cy="430693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F1E0888-6F7F-07D5-D1DB-5EBB7434BD0E}"/>
                </a:ext>
              </a:extLst>
            </p:cNvPr>
            <p:cNvSpPr txBox="1"/>
            <p:nvPr/>
          </p:nvSpPr>
          <p:spPr>
            <a:xfrm>
              <a:off x="10033605" y="391201"/>
              <a:ext cx="152198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10~11</a:t>
              </a:r>
              <a:r>
                <a:rPr kumimoji="0" lang="ko-KR" altLang="en-US" sz="2000" b="1" i="0" u="none" strike="noStrike" kern="1200" cap="none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2000" b="1" dirty="0"/>
            </a:p>
          </p:txBody>
        </p:sp>
      </p:grp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B7D5781E-6756-1E76-D67D-FD3048EB01FD}"/>
              </a:ext>
            </a:extLst>
          </p:cNvPr>
          <p:cNvGrpSpPr/>
          <p:nvPr/>
        </p:nvGrpSpPr>
        <p:grpSpPr>
          <a:xfrm>
            <a:off x="8400256" y="2130024"/>
            <a:ext cx="2848233" cy="430693"/>
            <a:chOff x="8715134" y="969322"/>
            <a:chExt cx="2848233" cy="430693"/>
          </a:xfrm>
        </p:grpSpPr>
        <p:pic>
          <p:nvPicPr>
            <p:cNvPr id="17" name="그림 16">
              <a:extLst>
                <a:ext uri="{FF2B5EF4-FFF2-40B4-BE49-F238E27FC236}">
                  <a16:creationId xmlns:a16="http://schemas.microsoft.com/office/drawing/2014/main" id="{BCA9774C-295B-4821-EB8D-2E8830C666B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/>
          </p:blipFill>
          <p:spPr>
            <a:xfrm>
              <a:off x="8715134" y="969322"/>
              <a:ext cx="2848233" cy="430693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8793D76-736D-6264-5F27-4DA0078A4668}"/>
                </a:ext>
              </a:extLst>
            </p:cNvPr>
            <p:cNvSpPr txBox="1"/>
            <p:nvPr/>
          </p:nvSpPr>
          <p:spPr>
            <a:xfrm>
              <a:off x="10033605" y="984614"/>
              <a:ext cx="152198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6</a:t>
              </a:r>
              <a:r>
                <a:rPr kumimoji="0" lang="en-US" altLang="ko-KR" sz="2000" b="1" i="0" u="none" strike="noStrike" kern="1200" cap="none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~7</a:t>
              </a:r>
              <a:r>
                <a:rPr kumimoji="0" lang="ko-KR" altLang="en-US" sz="2000" b="1" i="0" u="none" strike="noStrike" kern="1200" cap="none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2000" b="1" dirty="0"/>
            </a:p>
          </p:txBody>
        </p:sp>
      </p:grpSp>
      <p:grpSp>
        <p:nvGrpSpPr>
          <p:cNvPr id="42" name="그룹 41">
            <a:extLst>
              <a:ext uri="{FF2B5EF4-FFF2-40B4-BE49-F238E27FC236}">
                <a16:creationId xmlns:a16="http://schemas.microsoft.com/office/drawing/2014/main" id="{6EE554D7-EAB3-2306-B1A2-49413FD79860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4" name="그룹 3">
              <a:extLst>
                <a:ext uri="{FF2B5EF4-FFF2-40B4-BE49-F238E27FC236}">
                  <a16:creationId xmlns:a16="http://schemas.microsoft.com/office/drawing/2014/main" id="{AABCF005-D229-49F4-D9BB-2BB22694C532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6" name="직사각형 5">
                <a:extLst>
                  <a:ext uri="{FF2B5EF4-FFF2-40B4-BE49-F238E27FC236}">
                    <a16:creationId xmlns:a16="http://schemas.microsoft.com/office/drawing/2014/main" id="{77EAB87E-CEEF-C6F0-0178-5C394186157A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9</a:t>
                </a:r>
              </a:p>
            </p:txBody>
          </p:sp>
          <p:sp>
            <p:nvSpPr>
              <p:cNvPr id="7" name="직사각형 6">
                <a:extLst>
                  <a:ext uri="{FF2B5EF4-FFF2-40B4-BE49-F238E27FC236}">
                    <a16:creationId xmlns:a16="http://schemas.microsoft.com/office/drawing/2014/main" id="{FEEAFE77-FC64-5B4B-2CA6-34710E0685AB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1</a:t>
                </a:r>
              </a:p>
            </p:txBody>
          </p:sp>
          <p:sp>
            <p:nvSpPr>
              <p:cNvPr id="8" name="직사각형 7">
                <a:extLst>
                  <a:ext uri="{FF2B5EF4-FFF2-40B4-BE49-F238E27FC236}">
                    <a16:creationId xmlns:a16="http://schemas.microsoft.com/office/drawing/2014/main" id="{98A45047-BA84-79F7-E451-3C0E69DF5696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9" name="그림 8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B1127EC4-2E3D-CA53-9A1D-3AC3A09B9D4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10" name="그림 9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62700250-6B74-B5C6-49CC-A8BB460F33E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604B5E2C-2BE5-1D86-08C3-2B2F6303F7E8}"/>
              </a:ext>
            </a:extLst>
          </p:cNvPr>
          <p:cNvGrpSpPr/>
          <p:nvPr/>
        </p:nvGrpSpPr>
        <p:grpSpPr>
          <a:xfrm>
            <a:off x="236948" y="6391126"/>
            <a:ext cx="5356733" cy="396000"/>
            <a:chOff x="236948" y="6391126"/>
            <a:chExt cx="5356733" cy="396000"/>
          </a:xfrm>
        </p:grpSpPr>
        <p:sp>
          <p:nvSpPr>
            <p:cNvPr id="11" name="사각형: 둥근 모서리 10">
              <a:hlinkClick r:id="rId9" action="ppaction://hlinksldjump"/>
              <a:extLst>
                <a:ext uri="{FF2B5EF4-FFF2-40B4-BE49-F238E27FC236}">
                  <a16:creationId xmlns:a16="http://schemas.microsoft.com/office/drawing/2014/main" id="{FA143182-FBE2-9A90-3636-3AEFC3F6E2FE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차시 시작</a:t>
              </a:r>
            </a:p>
          </p:txBody>
        </p:sp>
        <p:sp>
          <p:nvSpPr>
            <p:cNvPr id="23" name="사각형: 둥근 모서리 22">
              <a:hlinkClick r:id="rId10" action="ppaction://hlinksldjump"/>
              <a:extLst>
                <a:ext uri="{FF2B5EF4-FFF2-40B4-BE49-F238E27FC236}">
                  <a16:creationId xmlns:a16="http://schemas.microsoft.com/office/drawing/2014/main" id="{F02616E1-6118-2B0F-8EE4-F9D1D9253F85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1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24" name="사각형: 둥근 모서리 23">
              <a:hlinkClick r:id="rId11" action="ppaction://hlinksldjump"/>
              <a:extLst>
                <a:ext uri="{FF2B5EF4-FFF2-40B4-BE49-F238E27FC236}">
                  <a16:creationId xmlns:a16="http://schemas.microsoft.com/office/drawing/2014/main" id="{D2E94E16-06BF-08D2-6BB2-66B01F60D21B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2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25" name="사각형: 둥근 모서리 24">
              <a:hlinkClick r:id="rId12" action="ppaction://hlinksldjump"/>
              <a:extLst>
                <a:ext uri="{FF2B5EF4-FFF2-40B4-BE49-F238E27FC236}">
                  <a16:creationId xmlns:a16="http://schemas.microsoft.com/office/drawing/2014/main" id="{C5D19490-18B9-FD00-5456-28E7D5D0B131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3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26" name="사각형: 둥근 모서리 25">
              <a:hlinkClick r:id="rId13" action="ppaction://hlinksldjump"/>
              <a:extLst>
                <a:ext uri="{FF2B5EF4-FFF2-40B4-BE49-F238E27FC236}">
                  <a16:creationId xmlns:a16="http://schemas.microsoft.com/office/drawing/2014/main" id="{2D8B46CF-02FE-0257-5DC5-75D14C12DF81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27" name="사각형: 둥근 모서리 26">
              <a:hlinkClick r:id="rId14" action="ppaction://hlinksldjump"/>
              <a:extLst>
                <a:ext uri="{FF2B5EF4-FFF2-40B4-BE49-F238E27FC236}">
                  <a16:creationId xmlns:a16="http://schemas.microsoft.com/office/drawing/2014/main" id="{484FA4AC-9511-B3B5-8A2E-29A02222E18B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28" name="사각형: 둥근 모서리 27">
              <a:hlinkClick r:id="rId15" action="ppaction://hlinksldjump"/>
              <a:extLst>
                <a:ext uri="{FF2B5EF4-FFF2-40B4-BE49-F238E27FC236}">
                  <a16:creationId xmlns:a16="http://schemas.microsoft.com/office/drawing/2014/main" id="{3F7283B0-5226-5E04-EF68-0341CB3DD121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5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29" name="사각형: 둥근 모서리 28">
              <a:hlinkClick r:id="rId16" action="ppaction://hlinksldjump"/>
              <a:extLst>
                <a:ext uri="{FF2B5EF4-FFF2-40B4-BE49-F238E27FC236}">
                  <a16:creationId xmlns:a16="http://schemas.microsoft.com/office/drawing/2014/main" id="{D45CC9F4-5D0F-F807-B25F-5ED0D153EA62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6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30" name="사각형: 둥근 모서리 29">
              <a:hlinkClick r:id="rId17" action="ppaction://hlinksldjump"/>
              <a:extLst>
                <a:ext uri="{FF2B5EF4-FFF2-40B4-BE49-F238E27FC236}">
                  <a16:creationId xmlns:a16="http://schemas.microsoft.com/office/drawing/2014/main" id="{A1846CDB-B04A-058A-9A36-AF851138647E}"/>
                </a:ext>
              </a:extLst>
            </p:cNvPr>
            <p:cNvSpPr/>
            <p:nvPr/>
          </p:nvSpPr>
          <p:spPr>
            <a:xfrm>
              <a:off x="508788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7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p:pic>
        <p:nvPicPr>
          <p:cNvPr id="2" name="Picture 11">
            <a:extLst>
              <a:ext uri="{FF2B5EF4-FFF2-40B4-BE49-F238E27FC236}">
                <a16:creationId xmlns:a16="http://schemas.microsoft.com/office/drawing/2014/main" id="{64644C85-D6B8-D6CF-47A4-EA524C6BE148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063167" y="2204016"/>
            <a:ext cx="509679" cy="308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59976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extBox 61">
            <a:extLst>
              <a:ext uri="{FF2B5EF4-FFF2-40B4-BE49-F238E27FC236}">
                <a16:creationId xmlns:a16="http://schemas.microsoft.com/office/drawing/2014/main" id="{286C2587-ACA4-E934-F361-5EEFB235432F}"/>
              </a:ext>
            </a:extLst>
          </p:cNvPr>
          <p:cNvSpPr txBox="1"/>
          <p:nvPr/>
        </p:nvSpPr>
        <p:spPr>
          <a:xfrm>
            <a:off x="518560" y="1238129"/>
            <a:ext cx="7665672" cy="60669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20000"/>
              </a:lnSpc>
            </a:pPr>
            <a:r>
              <a:rPr lang="ko-KR" altLang="en-US" sz="3600" b="1" dirty="0" err="1"/>
              <a:t>지유는</a:t>
            </a:r>
            <a:r>
              <a:rPr lang="ko-KR" altLang="en-US" sz="3600" b="1" dirty="0"/>
              <a:t> 문구점에서 </a:t>
            </a:r>
            <a:r>
              <a:rPr lang="en-US" altLang="ko-KR" sz="3600" b="1" dirty="0"/>
              <a:t>1000</a:t>
            </a:r>
            <a:r>
              <a:rPr lang="ko-KR" altLang="en-US" sz="3600" b="1" dirty="0" err="1"/>
              <a:t>원짜리</a:t>
            </a:r>
            <a:r>
              <a:rPr lang="ko-KR" altLang="en-US" sz="3600" b="1" dirty="0"/>
              <a:t> </a:t>
            </a:r>
            <a:endParaRPr lang="en-US" altLang="ko-KR" sz="3600" b="1" dirty="0"/>
          </a:p>
          <a:p>
            <a:pPr>
              <a:lnSpc>
                <a:spcPct val="120000"/>
              </a:lnSpc>
            </a:pPr>
            <a:r>
              <a:rPr lang="ko-KR" altLang="en-US" sz="3600" b="1" dirty="0"/>
              <a:t>연필 </a:t>
            </a:r>
            <a:r>
              <a:rPr lang="en-US" altLang="ko-KR" sz="3600" b="1" dirty="0"/>
              <a:t>10</a:t>
            </a:r>
            <a:r>
              <a:rPr lang="ko-KR" altLang="en-US" sz="3600" b="1" dirty="0"/>
              <a:t>자루를 사려고 해요</a:t>
            </a:r>
            <a:r>
              <a:rPr lang="en-US" altLang="ko-KR" sz="3600" b="1" dirty="0"/>
              <a:t>.</a:t>
            </a:r>
            <a:endParaRPr lang="ko-KR" altLang="en-US" sz="3600" b="1" dirty="0"/>
          </a:p>
        </p:txBody>
      </p:sp>
      <p:grpSp>
        <p:nvGrpSpPr>
          <p:cNvPr id="42" name="그룹 41">
            <a:extLst>
              <a:ext uri="{FF2B5EF4-FFF2-40B4-BE49-F238E27FC236}">
                <a16:creationId xmlns:a16="http://schemas.microsoft.com/office/drawing/2014/main" id="{06314FB0-884D-37BF-3AA8-2A4F8193A1D8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43" name="그룹 42">
              <a:extLst>
                <a:ext uri="{FF2B5EF4-FFF2-40B4-BE49-F238E27FC236}">
                  <a16:creationId xmlns:a16="http://schemas.microsoft.com/office/drawing/2014/main" id="{FB50AA68-F3FB-D2C9-9B40-094669EE37EC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47" name="직사각형 46">
                <a:extLst>
                  <a:ext uri="{FF2B5EF4-FFF2-40B4-BE49-F238E27FC236}">
                    <a16:creationId xmlns:a16="http://schemas.microsoft.com/office/drawing/2014/main" id="{71751C62-A964-8430-382F-276C6EC725BF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9</a:t>
                </a:r>
              </a:p>
            </p:txBody>
          </p:sp>
          <p:sp>
            <p:nvSpPr>
              <p:cNvPr id="48" name="직사각형 47">
                <a:extLst>
                  <a:ext uri="{FF2B5EF4-FFF2-40B4-BE49-F238E27FC236}">
                    <a16:creationId xmlns:a16="http://schemas.microsoft.com/office/drawing/2014/main" id="{4C43B6A0-ABBB-CF0C-9411-9D2EDB2E3B79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2</a:t>
                </a:r>
              </a:p>
            </p:txBody>
          </p:sp>
          <p:sp>
            <p:nvSpPr>
              <p:cNvPr id="51" name="직사각형 50">
                <a:extLst>
                  <a:ext uri="{FF2B5EF4-FFF2-40B4-BE49-F238E27FC236}">
                    <a16:creationId xmlns:a16="http://schemas.microsoft.com/office/drawing/2014/main" id="{FA57802B-F4AF-8841-F96A-3372E2D85212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44" name="그림 43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35AEC0E3-AAE7-FCF3-33E9-722E5E45C2C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5" name="그림 44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87FAD5BF-CB6B-6781-51C7-9F1FE78C365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10" name="그룹 9">
            <a:extLst>
              <a:ext uri="{FF2B5EF4-FFF2-40B4-BE49-F238E27FC236}">
                <a16:creationId xmlns:a16="http://schemas.microsoft.com/office/drawing/2014/main" id="{58084391-192A-08E3-DBDB-5DDBEEB4A568}"/>
              </a:ext>
            </a:extLst>
          </p:cNvPr>
          <p:cNvGrpSpPr/>
          <p:nvPr/>
        </p:nvGrpSpPr>
        <p:grpSpPr>
          <a:xfrm>
            <a:off x="8070541" y="169139"/>
            <a:ext cx="3921590" cy="396662"/>
            <a:chOff x="6057749" y="6397923"/>
            <a:chExt cx="3921590" cy="396662"/>
          </a:xfrm>
        </p:grpSpPr>
        <p:grpSp>
          <p:nvGrpSpPr>
            <p:cNvPr id="17" name="그룹 16">
              <a:extLst>
                <a:ext uri="{FF2B5EF4-FFF2-40B4-BE49-F238E27FC236}">
                  <a16:creationId xmlns:a16="http://schemas.microsoft.com/office/drawing/2014/main" id="{9BC76FD3-C624-F0B5-710D-1C7BD42797B9}"/>
                </a:ext>
              </a:extLst>
            </p:cNvPr>
            <p:cNvGrpSpPr/>
            <p:nvPr/>
          </p:nvGrpSpPr>
          <p:grpSpPr>
            <a:xfrm>
              <a:off x="6057749" y="6398585"/>
              <a:ext cx="1753714" cy="396000"/>
              <a:chOff x="6057749" y="6398585"/>
              <a:chExt cx="1753714" cy="396000"/>
            </a:xfrm>
          </p:grpSpPr>
          <p:pic>
            <p:nvPicPr>
              <p:cNvPr id="21" name="그래픽 57">
                <a:extLst>
                  <a:ext uri="{FF2B5EF4-FFF2-40B4-BE49-F238E27FC236}">
                    <a16:creationId xmlns:a16="http://schemas.microsoft.com/office/drawing/2014/main" id="{AF6B695A-FD5A-591E-7A6A-54041D9B7BA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9EDEEEED-E180-39F3-CD91-473D6256A6D5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10~11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18" name="그룹 17">
              <a:extLst>
                <a:ext uri="{FF2B5EF4-FFF2-40B4-BE49-F238E27FC236}">
                  <a16:creationId xmlns:a16="http://schemas.microsoft.com/office/drawing/2014/main" id="{C9EE70F3-F67F-8EDB-062C-C6600F7095F4}"/>
                </a:ext>
              </a:extLst>
            </p:cNvPr>
            <p:cNvGrpSpPr/>
            <p:nvPr/>
          </p:nvGrpSpPr>
          <p:grpSpPr>
            <a:xfrm>
              <a:off x="7869558" y="6397923"/>
              <a:ext cx="2109781" cy="396000"/>
              <a:chOff x="7869558" y="6397923"/>
              <a:chExt cx="2109781" cy="396000"/>
            </a:xfrm>
          </p:grpSpPr>
          <p:pic>
            <p:nvPicPr>
              <p:cNvPr id="19" name="그래픽 60">
                <a:extLst>
                  <a:ext uri="{FF2B5EF4-FFF2-40B4-BE49-F238E27FC236}">
                    <a16:creationId xmlns:a16="http://schemas.microsoft.com/office/drawing/2014/main" id="{CD53CAE0-BE06-D823-C863-9CA3C25FE23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rcRect/>
              <a:stretch/>
            </p:blipFill>
            <p:spPr>
              <a:xfrm>
                <a:off x="7869558" y="6397923"/>
                <a:ext cx="2109781" cy="396000"/>
              </a:xfrm>
              <a:prstGeom prst="rect">
                <a:avLst/>
              </a:prstGeom>
            </p:spPr>
          </p:pic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CF22CF91-694C-D1C5-A67B-7477266F1CC3}"/>
                  </a:ext>
                </a:extLst>
              </p:cNvPr>
              <p:cNvSpPr txBox="1"/>
              <p:nvPr/>
            </p:nvSpPr>
            <p:spPr>
              <a:xfrm>
                <a:off x="8799752" y="642190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6~7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  <p:sp>
        <p:nvSpPr>
          <p:cNvPr id="28" name="순서도: 연결자 27">
            <a:extLst>
              <a:ext uri="{FF2B5EF4-FFF2-40B4-BE49-F238E27FC236}">
                <a16:creationId xmlns:a16="http://schemas.microsoft.com/office/drawing/2014/main" id="{AD5F638E-9C5B-B7E0-0024-C232BEE484ED}"/>
              </a:ext>
            </a:extLst>
          </p:cNvPr>
          <p:cNvSpPr/>
          <p:nvPr/>
        </p:nvSpPr>
        <p:spPr>
          <a:xfrm>
            <a:off x="449243" y="2690142"/>
            <a:ext cx="166896" cy="165669"/>
          </a:xfrm>
          <a:prstGeom prst="flowChartConnector">
            <a:avLst/>
          </a:prstGeom>
          <a:solidFill>
            <a:srgbClr val="4978BC"/>
          </a:solidFill>
          <a:ln w="38100">
            <a:noFill/>
          </a:ln>
        </p:spPr>
        <p:txBody>
          <a:bodyPr wrap="square" lIns="0" tIns="0" rIns="0" bIns="0" rtlCol="0" anchor="ctr" anchorCtr="1">
            <a:noAutofit/>
          </a:bodyPr>
          <a:lstStyle/>
          <a:p>
            <a:pPr algn="l">
              <a:lnSpc>
                <a:spcPct val="120000"/>
              </a:lnSpc>
            </a:pPr>
            <a:endParaRPr lang="ko-KR" altLang="en-US" sz="3200" b="1" spc="-300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036" b="99237" l="389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459" y="2564904"/>
            <a:ext cx="8970942" cy="2741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4E0FADF6-0E9F-8D53-C362-CCE8434A00A7}"/>
              </a:ext>
            </a:extLst>
          </p:cNvPr>
          <p:cNvSpPr txBox="1"/>
          <p:nvPr/>
        </p:nvSpPr>
        <p:spPr>
          <a:xfrm>
            <a:off x="5937805" y="3334545"/>
            <a:ext cx="851145" cy="498935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sz="2800" dirty="0">
                <a:solidFill>
                  <a:srgbClr val="FF0000"/>
                </a:solidFill>
              </a:rPr>
              <a:t>4000</a:t>
            </a:r>
            <a:endParaRPr lang="ko-KR" altLang="en-US" sz="2800" dirty="0">
              <a:solidFill>
                <a:srgbClr val="FF0000"/>
              </a:solidFill>
            </a:endParaRPr>
          </a:p>
        </p:txBody>
      </p:sp>
      <p:pic>
        <p:nvPicPr>
          <p:cNvPr id="41" name="그림 40">
            <a:extLst>
              <a:ext uri="{FF2B5EF4-FFF2-40B4-BE49-F238E27FC236}">
                <a16:creationId xmlns:a16="http://schemas.microsoft.com/office/drawing/2014/main" id="{FA1C471B-DED4-ACF8-A4D3-E2ED09DC5166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6146908" y="3371533"/>
            <a:ext cx="432939" cy="42495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49" name="TextBox 48">
            <a:extLst>
              <a:ext uri="{FF2B5EF4-FFF2-40B4-BE49-F238E27FC236}">
                <a16:creationId xmlns:a16="http://schemas.microsoft.com/office/drawing/2014/main" id="{4E0FADF6-0E9F-8D53-C362-CCE8434A00A7}"/>
              </a:ext>
            </a:extLst>
          </p:cNvPr>
          <p:cNvSpPr txBox="1"/>
          <p:nvPr/>
        </p:nvSpPr>
        <p:spPr>
          <a:xfrm>
            <a:off x="4166285" y="4575969"/>
            <a:ext cx="851145" cy="498935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sz="2800" dirty="0">
                <a:solidFill>
                  <a:srgbClr val="FF0000"/>
                </a:solidFill>
              </a:rPr>
              <a:t>8000</a:t>
            </a:r>
            <a:endParaRPr lang="ko-KR" altLang="en-US" sz="2800" dirty="0">
              <a:solidFill>
                <a:srgbClr val="FF0000"/>
              </a:solidFill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4E0FADF6-0E9F-8D53-C362-CCE8434A00A7}"/>
              </a:ext>
            </a:extLst>
          </p:cNvPr>
          <p:cNvSpPr txBox="1"/>
          <p:nvPr/>
        </p:nvSpPr>
        <p:spPr>
          <a:xfrm>
            <a:off x="7849400" y="4575969"/>
            <a:ext cx="977732" cy="498935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sz="2800" dirty="0">
                <a:solidFill>
                  <a:srgbClr val="FF0000"/>
                </a:solidFill>
              </a:rPr>
              <a:t>10000</a:t>
            </a:r>
            <a:endParaRPr lang="ko-KR" altLang="en-US" sz="2800" dirty="0">
              <a:solidFill>
                <a:srgbClr val="FF0000"/>
              </a:solidFill>
            </a:endParaRPr>
          </a:p>
        </p:txBody>
      </p:sp>
      <p:pic>
        <p:nvPicPr>
          <p:cNvPr id="61" name="그림 60">
            <a:extLst>
              <a:ext uri="{FF2B5EF4-FFF2-40B4-BE49-F238E27FC236}">
                <a16:creationId xmlns:a16="http://schemas.microsoft.com/office/drawing/2014/main" id="{FA1C471B-DED4-ACF8-A4D3-E2ED09DC5166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4382726" y="4612957"/>
            <a:ext cx="432939" cy="42495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63" name="그림 62">
            <a:extLst>
              <a:ext uri="{FF2B5EF4-FFF2-40B4-BE49-F238E27FC236}">
                <a16:creationId xmlns:a16="http://schemas.microsoft.com/office/drawing/2014/main" id="{FA1C471B-DED4-ACF8-A4D3-E2ED09DC5166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8204914" y="4612957"/>
            <a:ext cx="432939" cy="42495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64" name="TextBox 63">
            <a:extLst>
              <a:ext uri="{FF2B5EF4-FFF2-40B4-BE49-F238E27FC236}">
                <a16:creationId xmlns:a16="http://schemas.microsoft.com/office/drawing/2014/main" id="{286C2587-ACA4-E934-F361-5EEFB235432F}"/>
              </a:ext>
            </a:extLst>
          </p:cNvPr>
          <p:cNvSpPr txBox="1"/>
          <p:nvPr/>
        </p:nvSpPr>
        <p:spPr>
          <a:xfrm>
            <a:off x="741477" y="5404824"/>
            <a:ext cx="10283860" cy="76048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20000"/>
              </a:lnSpc>
            </a:pPr>
            <a:r>
              <a:rPr lang="ko-KR" altLang="en-US" sz="3200" b="1" dirty="0"/>
              <a:t>연필 </a:t>
            </a:r>
            <a:r>
              <a:rPr lang="en-US" altLang="ko-KR" sz="3200" b="1" dirty="0"/>
              <a:t>10</a:t>
            </a:r>
            <a:r>
              <a:rPr lang="ko-KR" altLang="en-US" sz="3200" b="1" dirty="0"/>
              <a:t>자루는            원입니다</a:t>
            </a:r>
            <a:r>
              <a:rPr lang="en-US" altLang="ko-KR" sz="3200" b="1" dirty="0"/>
              <a:t>.</a:t>
            </a:r>
            <a:endParaRPr lang="ko-KR" altLang="en-US" sz="3200" b="1" dirty="0"/>
          </a:p>
        </p:txBody>
      </p:sp>
      <p:sp>
        <p:nvSpPr>
          <p:cNvPr id="65" name="순서도: 연결자 64">
            <a:extLst>
              <a:ext uri="{FF2B5EF4-FFF2-40B4-BE49-F238E27FC236}">
                <a16:creationId xmlns:a16="http://schemas.microsoft.com/office/drawing/2014/main" id="{AD5F638E-9C5B-B7E0-0024-C232BEE484ED}"/>
              </a:ext>
            </a:extLst>
          </p:cNvPr>
          <p:cNvSpPr/>
          <p:nvPr/>
        </p:nvSpPr>
        <p:spPr>
          <a:xfrm>
            <a:off x="449243" y="5622336"/>
            <a:ext cx="166896" cy="165669"/>
          </a:xfrm>
          <a:prstGeom prst="flowChartConnector">
            <a:avLst/>
          </a:prstGeom>
          <a:solidFill>
            <a:srgbClr val="4978BC"/>
          </a:solidFill>
          <a:ln w="38100">
            <a:noFill/>
          </a:ln>
        </p:spPr>
        <p:txBody>
          <a:bodyPr wrap="square" lIns="0" tIns="0" rIns="0" bIns="0" rtlCol="0" anchor="ctr" anchorCtr="1">
            <a:noAutofit/>
          </a:bodyPr>
          <a:lstStyle/>
          <a:p>
            <a:pPr algn="l">
              <a:lnSpc>
                <a:spcPct val="120000"/>
              </a:lnSpc>
            </a:pPr>
            <a:endParaRPr lang="ko-KR" altLang="en-US" sz="3200" b="1" spc="-300" dirty="0">
              <a:solidFill>
                <a:schemeClr val="tx1"/>
              </a:solidFill>
            </a:endParaRPr>
          </a:p>
        </p:txBody>
      </p:sp>
      <p:sp>
        <p:nvSpPr>
          <p:cNvPr id="66" name="사각형: 둥근 모서리 17">
            <a:extLst>
              <a:ext uri="{FF2B5EF4-FFF2-40B4-BE49-F238E27FC236}">
                <a16:creationId xmlns:a16="http://schemas.microsoft.com/office/drawing/2014/main" id="{54D32336-A3E7-9243-843E-D712337A2E14}"/>
              </a:ext>
            </a:extLst>
          </p:cNvPr>
          <p:cNvSpPr/>
          <p:nvPr/>
        </p:nvSpPr>
        <p:spPr>
          <a:xfrm>
            <a:off x="3503712" y="5373216"/>
            <a:ext cx="1568005" cy="60669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4E0FADF6-0E9F-8D53-C362-CCE8434A00A7}"/>
              </a:ext>
            </a:extLst>
          </p:cNvPr>
          <p:cNvSpPr txBox="1"/>
          <p:nvPr/>
        </p:nvSpPr>
        <p:spPr>
          <a:xfrm>
            <a:off x="3635367" y="5390889"/>
            <a:ext cx="1244791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rgbClr val="FF0000"/>
                </a:solidFill>
              </a:rPr>
              <a:t>10000</a:t>
            </a:r>
            <a:endParaRPr lang="ko-KR" altLang="en-US" dirty="0">
              <a:solidFill>
                <a:srgbClr val="FF0000"/>
              </a:solidFill>
            </a:endParaRPr>
          </a:p>
        </p:txBody>
      </p:sp>
      <p:grpSp>
        <p:nvGrpSpPr>
          <p:cNvPr id="3" name="그룹 2"/>
          <p:cNvGrpSpPr/>
          <p:nvPr/>
        </p:nvGrpSpPr>
        <p:grpSpPr>
          <a:xfrm>
            <a:off x="236948" y="6391126"/>
            <a:ext cx="5356733" cy="396000"/>
            <a:chOff x="236948" y="6391126"/>
            <a:chExt cx="5356733" cy="396000"/>
          </a:xfrm>
        </p:grpSpPr>
        <p:sp>
          <p:nvSpPr>
            <p:cNvPr id="53" name="사각형: 둥근 모서리 52">
              <a:hlinkClick r:id="rId10" action="ppaction://hlinksldjump"/>
              <a:extLst>
                <a:ext uri="{FF2B5EF4-FFF2-40B4-BE49-F238E27FC236}">
                  <a16:creationId xmlns:a16="http://schemas.microsoft.com/office/drawing/2014/main" id="{E4B23027-297D-89F4-D2C8-E07382E168DC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54" name="사각형: 둥근 모서리 53">
              <a:hlinkClick r:id="rId11" action="ppaction://hlinksldjump"/>
              <a:extLst>
                <a:ext uri="{FF2B5EF4-FFF2-40B4-BE49-F238E27FC236}">
                  <a16:creationId xmlns:a16="http://schemas.microsoft.com/office/drawing/2014/main" id="{081645D0-6B86-36BC-4AF2-373BD5691A6B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55" name="사각형: 둥근 모서리 54">
              <a:hlinkClick r:id="rId12" action="ppaction://hlinksldjump"/>
              <a:extLst>
                <a:ext uri="{FF2B5EF4-FFF2-40B4-BE49-F238E27FC236}">
                  <a16:creationId xmlns:a16="http://schemas.microsoft.com/office/drawing/2014/main" id="{B071F149-9086-0854-7285-72D89D9B7AB4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56" name="사각형: 둥근 모서리 55">
              <a:hlinkClick r:id="rId13" action="ppaction://hlinksldjump"/>
              <a:extLst>
                <a:ext uri="{FF2B5EF4-FFF2-40B4-BE49-F238E27FC236}">
                  <a16:creationId xmlns:a16="http://schemas.microsoft.com/office/drawing/2014/main" id="{D0B827E0-3B6B-0EDA-A2FE-55EA75928869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57" name="사각형: 둥근 모서리 56">
              <a:hlinkClick r:id="rId14" action="ppaction://hlinksldjump"/>
              <a:extLst>
                <a:ext uri="{FF2B5EF4-FFF2-40B4-BE49-F238E27FC236}">
                  <a16:creationId xmlns:a16="http://schemas.microsoft.com/office/drawing/2014/main" id="{243BEC89-F42E-2314-90FA-BB28ADB5D053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58" name="사각형: 둥근 모서리 57">
              <a:hlinkClick r:id="rId15" action="ppaction://hlinksldjump"/>
              <a:extLst>
                <a:ext uri="{FF2B5EF4-FFF2-40B4-BE49-F238E27FC236}">
                  <a16:creationId xmlns:a16="http://schemas.microsoft.com/office/drawing/2014/main" id="{68038C3F-6386-5CD6-8837-6CE040C2AF2C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도입</a:t>
              </a:r>
            </a:p>
          </p:txBody>
        </p:sp>
        <p:sp>
          <p:nvSpPr>
            <p:cNvPr id="59" name="사각형: 둥근 모서리 58">
              <a:hlinkClick r:id="rId16" action="ppaction://hlinksldjump"/>
              <a:extLst>
                <a:ext uri="{FF2B5EF4-FFF2-40B4-BE49-F238E27FC236}">
                  <a16:creationId xmlns:a16="http://schemas.microsoft.com/office/drawing/2014/main" id="{17702336-E5D2-8E77-ABE2-21780F8F7916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87" name="사각형: 둥근 모서리 28">
              <a:hlinkClick r:id="rId17" action="ppaction://hlinksldjump"/>
              <a:extLst>
                <a:ext uri="{FF2B5EF4-FFF2-40B4-BE49-F238E27FC236}">
                  <a16:creationId xmlns:a16="http://schemas.microsoft.com/office/drawing/2014/main" id="{D45CC9F4-5D0F-F807-B25F-5ED0D153EA62}"/>
                </a:ext>
              </a:extLst>
            </p:cNvPr>
            <p:cNvSpPr/>
            <p:nvPr/>
          </p:nvSpPr>
          <p:spPr>
            <a:xfrm>
              <a:off x="4546475" y="6391126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6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88" name="사각형: 둥근 모서리 29">
              <a:hlinkClick r:id="rId18" action="ppaction://hlinksldjump"/>
              <a:extLst>
                <a:ext uri="{FF2B5EF4-FFF2-40B4-BE49-F238E27FC236}">
                  <a16:creationId xmlns:a16="http://schemas.microsoft.com/office/drawing/2014/main" id="{A1846CDB-B04A-058A-9A36-AF851138647E}"/>
                </a:ext>
              </a:extLst>
            </p:cNvPr>
            <p:cNvSpPr/>
            <p:nvPr/>
          </p:nvSpPr>
          <p:spPr>
            <a:xfrm>
              <a:off x="5087888" y="6391126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7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C8348409-33AD-43F2-BAF7-5F6B871254B1}"/>
              </a:ext>
            </a:extLst>
          </p:cNvPr>
          <p:cNvSpPr/>
          <p:nvPr/>
        </p:nvSpPr>
        <p:spPr>
          <a:xfrm>
            <a:off x="1013912" y="2832950"/>
            <a:ext cx="1152128" cy="396000"/>
          </a:xfrm>
          <a:prstGeom prst="roundRect">
            <a:avLst/>
          </a:prstGeom>
          <a:solidFill>
            <a:srgbClr val="FFD2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b="1" dirty="0">
                <a:solidFill>
                  <a:schemeClr val="tx1"/>
                </a:solidFill>
              </a:rPr>
              <a:t>1</a:t>
            </a:r>
            <a:r>
              <a:rPr lang="ko-KR" altLang="en-US" sz="2400" b="1" dirty="0">
                <a:solidFill>
                  <a:schemeClr val="tx1"/>
                </a:solidFill>
              </a:rPr>
              <a:t>자루</a:t>
            </a:r>
          </a:p>
        </p:txBody>
      </p:sp>
      <p:sp>
        <p:nvSpPr>
          <p:cNvPr id="52" name="사각형: 둥근 모서리 51">
            <a:extLst>
              <a:ext uri="{FF2B5EF4-FFF2-40B4-BE49-F238E27FC236}">
                <a16:creationId xmlns:a16="http://schemas.microsoft.com/office/drawing/2014/main" id="{3294EC73-8BE1-4C2D-A602-64E10E3B12DE}"/>
              </a:ext>
            </a:extLst>
          </p:cNvPr>
          <p:cNvSpPr/>
          <p:nvPr/>
        </p:nvSpPr>
        <p:spPr>
          <a:xfrm>
            <a:off x="2521888" y="2832950"/>
            <a:ext cx="1152128" cy="396000"/>
          </a:xfrm>
          <a:prstGeom prst="roundRect">
            <a:avLst/>
          </a:prstGeom>
          <a:solidFill>
            <a:srgbClr val="FFD2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b="1" dirty="0">
                <a:solidFill>
                  <a:schemeClr val="tx1"/>
                </a:solidFill>
              </a:rPr>
              <a:t>2</a:t>
            </a:r>
            <a:r>
              <a:rPr lang="ko-KR" altLang="en-US" sz="2400" b="1" dirty="0">
                <a:solidFill>
                  <a:schemeClr val="tx1"/>
                </a:solidFill>
              </a:rPr>
              <a:t>자루</a:t>
            </a:r>
          </a:p>
        </p:txBody>
      </p:sp>
      <p:sp>
        <p:nvSpPr>
          <p:cNvPr id="60" name="사각형: 둥근 모서리 59">
            <a:extLst>
              <a:ext uri="{FF2B5EF4-FFF2-40B4-BE49-F238E27FC236}">
                <a16:creationId xmlns:a16="http://schemas.microsoft.com/office/drawing/2014/main" id="{32E04A40-F115-4AEB-877E-429E7E5096F9}"/>
              </a:ext>
            </a:extLst>
          </p:cNvPr>
          <p:cNvSpPr/>
          <p:nvPr/>
        </p:nvSpPr>
        <p:spPr>
          <a:xfrm>
            <a:off x="4095016" y="2832950"/>
            <a:ext cx="1152128" cy="396000"/>
          </a:xfrm>
          <a:prstGeom prst="roundRect">
            <a:avLst/>
          </a:prstGeom>
          <a:solidFill>
            <a:srgbClr val="FFD2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b="1" dirty="0">
                <a:solidFill>
                  <a:schemeClr val="tx1"/>
                </a:solidFill>
              </a:rPr>
              <a:t>3</a:t>
            </a:r>
            <a:r>
              <a:rPr lang="ko-KR" altLang="en-US" sz="2400" b="1" dirty="0">
                <a:solidFill>
                  <a:schemeClr val="tx1"/>
                </a:solidFill>
              </a:rPr>
              <a:t>자루</a:t>
            </a:r>
          </a:p>
        </p:txBody>
      </p:sp>
      <p:sp>
        <p:nvSpPr>
          <p:cNvPr id="69" name="사각형: 둥근 모서리 68">
            <a:extLst>
              <a:ext uri="{FF2B5EF4-FFF2-40B4-BE49-F238E27FC236}">
                <a16:creationId xmlns:a16="http://schemas.microsoft.com/office/drawing/2014/main" id="{F67C5115-46E9-455E-8D82-8E80C68EB836}"/>
              </a:ext>
            </a:extLst>
          </p:cNvPr>
          <p:cNvSpPr/>
          <p:nvPr/>
        </p:nvSpPr>
        <p:spPr>
          <a:xfrm>
            <a:off x="5902836" y="2832950"/>
            <a:ext cx="1152128" cy="396000"/>
          </a:xfrm>
          <a:prstGeom prst="roundRect">
            <a:avLst/>
          </a:prstGeom>
          <a:solidFill>
            <a:srgbClr val="FFD2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b="1" dirty="0">
                <a:solidFill>
                  <a:schemeClr val="tx1"/>
                </a:solidFill>
              </a:rPr>
              <a:t>4</a:t>
            </a:r>
            <a:r>
              <a:rPr lang="ko-KR" altLang="en-US" sz="2400" b="1" dirty="0">
                <a:solidFill>
                  <a:schemeClr val="tx1"/>
                </a:solidFill>
              </a:rPr>
              <a:t>자루</a:t>
            </a:r>
          </a:p>
        </p:txBody>
      </p:sp>
      <p:sp>
        <p:nvSpPr>
          <p:cNvPr id="70" name="사각형: 둥근 모서리 69">
            <a:extLst>
              <a:ext uri="{FF2B5EF4-FFF2-40B4-BE49-F238E27FC236}">
                <a16:creationId xmlns:a16="http://schemas.microsoft.com/office/drawing/2014/main" id="{4DF84A1C-A4D8-488A-BFD1-8CF5B38C1223}"/>
              </a:ext>
            </a:extLst>
          </p:cNvPr>
          <p:cNvSpPr/>
          <p:nvPr/>
        </p:nvSpPr>
        <p:spPr>
          <a:xfrm>
            <a:off x="7876529" y="2832950"/>
            <a:ext cx="1152128" cy="396000"/>
          </a:xfrm>
          <a:prstGeom prst="roundRect">
            <a:avLst/>
          </a:prstGeom>
          <a:solidFill>
            <a:srgbClr val="FFD2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b="1" dirty="0">
                <a:solidFill>
                  <a:schemeClr val="tx1"/>
                </a:solidFill>
              </a:rPr>
              <a:t>5</a:t>
            </a:r>
            <a:r>
              <a:rPr lang="ko-KR" altLang="en-US" sz="2400" b="1" dirty="0">
                <a:solidFill>
                  <a:schemeClr val="tx1"/>
                </a:solidFill>
              </a:rPr>
              <a:t>자루</a:t>
            </a:r>
          </a:p>
        </p:txBody>
      </p:sp>
      <p:sp>
        <p:nvSpPr>
          <p:cNvPr id="71" name="사각형: 둥근 모서리 70">
            <a:extLst>
              <a:ext uri="{FF2B5EF4-FFF2-40B4-BE49-F238E27FC236}">
                <a16:creationId xmlns:a16="http://schemas.microsoft.com/office/drawing/2014/main" id="{212CC5B0-735A-407E-A2B1-AF5A7536597C}"/>
              </a:ext>
            </a:extLst>
          </p:cNvPr>
          <p:cNvSpPr/>
          <p:nvPr/>
        </p:nvSpPr>
        <p:spPr>
          <a:xfrm>
            <a:off x="1013912" y="4067112"/>
            <a:ext cx="1152128" cy="396000"/>
          </a:xfrm>
          <a:prstGeom prst="roundRect">
            <a:avLst/>
          </a:prstGeom>
          <a:solidFill>
            <a:srgbClr val="FFD2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b="1" dirty="0">
                <a:solidFill>
                  <a:schemeClr val="tx1"/>
                </a:solidFill>
              </a:rPr>
              <a:t>6</a:t>
            </a:r>
            <a:r>
              <a:rPr lang="ko-KR" altLang="en-US" sz="2400" b="1" dirty="0">
                <a:solidFill>
                  <a:schemeClr val="tx1"/>
                </a:solidFill>
              </a:rPr>
              <a:t>자루</a:t>
            </a:r>
          </a:p>
        </p:txBody>
      </p:sp>
      <p:sp>
        <p:nvSpPr>
          <p:cNvPr id="72" name="사각형: 둥근 모서리 71">
            <a:extLst>
              <a:ext uri="{FF2B5EF4-FFF2-40B4-BE49-F238E27FC236}">
                <a16:creationId xmlns:a16="http://schemas.microsoft.com/office/drawing/2014/main" id="{05EE332C-D1A1-4667-A1CE-45FE6DB2618C}"/>
              </a:ext>
            </a:extLst>
          </p:cNvPr>
          <p:cNvSpPr/>
          <p:nvPr/>
        </p:nvSpPr>
        <p:spPr>
          <a:xfrm>
            <a:off x="2521888" y="4067112"/>
            <a:ext cx="1152128" cy="396000"/>
          </a:xfrm>
          <a:prstGeom prst="roundRect">
            <a:avLst/>
          </a:prstGeom>
          <a:solidFill>
            <a:srgbClr val="FFD2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b="1" dirty="0">
                <a:solidFill>
                  <a:schemeClr val="tx1"/>
                </a:solidFill>
              </a:rPr>
              <a:t>7</a:t>
            </a:r>
            <a:r>
              <a:rPr lang="ko-KR" altLang="en-US" sz="2400" b="1" dirty="0">
                <a:solidFill>
                  <a:schemeClr val="tx1"/>
                </a:solidFill>
              </a:rPr>
              <a:t>자루</a:t>
            </a:r>
          </a:p>
        </p:txBody>
      </p:sp>
      <p:sp>
        <p:nvSpPr>
          <p:cNvPr id="73" name="사각형: 둥근 모서리 72">
            <a:extLst>
              <a:ext uri="{FF2B5EF4-FFF2-40B4-BE49-F238E27FC236}">
                <a16:creationId xmlns:a16="http://schemas.microsoft.com/office/drawing/2014/main" id="{3F0EFAA3-18E2-4375-A693-D73FDCD1672D}"/>
              </a:ext>
            </a:extLst>
          </p:cNvPr>
          <p:cNvSpPr/>
          <p:nvPr/>
        </p:nvSpPr>
        <p:spPr>
          <a:xfrm>
            <a:off x="4095016" y="4067112"/>
            <a:ext cx="1152128" cy="396000"/>
          </a:xfrm>
          <a:prstGeom prst="roundRect">
            <a:avLst/>
          </a:prstGeom>
          <a:solidFill>
            <a:srgbClr val="FFD2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b="1" dirty="0">
                <a:solidFill>
                  <a:schemeClr val="tx1"/>
                </a:solidFill>
              </a:rPr>
              <a:t>8</a:t>
            </a:r>
            <a:r>
              <a:rPr lang="ko-KR" altLang="en-US" sz="2400" b="1" dirty="0">
                <a:solidFill>
                  <a:schemeClr val="tx1"/>
                </a:solidFill>
              </a:rPr>
              <a:t>자루</a:t>
            </a:r>
          </a:p>
        </p:txBody>
      </p:sp>
      <p:sp>
        <p:nvSpPr>
          <p:cNvPr id="74" name="사각형: 둥근 모서리 73">
            <a:extLst>
              <a:ext uri="{FF2B5EF4-FFF2-40B4-BE49-F238E27FC236}">
                <a16:creationId xmlns:a16="http://schemas.microsoft.com/office/drawing/2014/main" id="{37331533-4BAA-438B-B10E-CCF317879FEC}"/>
              </a:ext>
            </a:extLst>
          </p:cNvPr>
          <p:cNvSpPr/>
          <p:nvPr/>
        </p:nvSpPr>
        <p:spPr>
          <a:xfrm>
            <a:off x="5902836" y="4067112"/>
            <a:ext cx="1152128" cy="396000"/>
          </a:xfrm>
          <a:prstGeom prst="roundRect">
            <a:avLst/>
          </a:prstGeom>
          <a:solidFill>
            <a:srgbClr val="FFD2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b="1" dirty="0">
                <a:solidFill>
                  <a:schemeClr val="tx1"/>
                </a:solidFill>
              </a:rPr>
              <a:t>9</a:t>
            </a:r>
            <a:r>
              <a:rPr lang="ko-KR" altLang="en-US" sz="2400" b="1" dirty="0">
                <a:solidFill>
                  <a:schemeClr val="tx1"/>
                </a:solidFill>
              </a:rPr>
              <a:t>자루</a:t>
            </a:r>
          </a:p>
        </p:txBody>
      </p:sp>
      <p:sp>
        <p:nvSpPr>
          <p:cNvPr id="75" name="사각형: 둥근 모서리 74">
            <a:extLst>
              <a:ext uri="{FF2B5EF4-FFF2-40B4-BE49-F238E27FC236}">
                <a16:creationId xmlns:a16="http://schemas.microsoft.com/office/drawing/2014/main" id="{A4D832D5-6226-4A04-BE1A-F3EDAA954BBF}"/>
              </a:ext>
            </a:extLst>
          </p:cNvPr>
          <p:cNvSpPr/>
          <p:nvPr/>
        </p:nvSpPr>
        <p:spPr>
          <a:xfrm>
            <a:off x="7876529" y="4067112"/>
            <a:ext cx="1152128" cy="396000"/>
          </a:xfrm>
          <a:prstGeom prst="roundRect">
            <a:avLst/>
          </a:prstGeom>
          <a:solidFill>
            <a:srgbClr val="FFD2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b="1" spc="-150" dirty="0">
                <a:solidFill>
                  <a:schemeClr val="tx1"/>
                </a:solidFill>
              </a:rPr>
              <a:t>10</a:t>
            </a:r>
            <a:r>
              <a:rPr lang="ko-KR" altLang="en-US" sz="2400" b="1" spc="-150" dirty="0">
                <a:solidFill>
                  <a:schemeClr val="tx1"/>
                </a:solidFill>
              </a:rPr>
              <a:t>자루</a:t>
            </a:r>
          </a:p>
        </p:txBody>
      </p:sp>
      <p:sp>
        <p:nvSpPr>
          <p:cNvPr id="76" name="사각형: 둥근 모서리 75">
            <a:extLst>
              <a:ext uri="{FF2B5EF4-FFF2-40B4-BE49-F238E27FC236}">
                <a16:creationId xmlns:a16="http://schemas.microsoft.com/office/drawing/2014/main" id="{B58AEBE6-1AC6-4FE7-969F-B8F79F5E321E}"/>
              </a:ext>
            </a:extLst>
          </p:cNvPr>
          <p:cNvSpPr/>
          <p:nvPr/>
        </p:nvSpPr>
        <p:spPr>
          <a:xfrm>
            <a:off x="1013912" y="3394752"/>
            <a:ext cx="1152128" cy="396000"/>
          </a:xfrm>
          <a:prstGeom prst="roundRect">
            <a:avLst/>
          </a:prstGeom>
          <a:solidFill>
            <a:srgbClr val="FEF7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b="1" spc="-150" dirty="0">
                <a:solidFill>
                  <a:schemeClr val="tx1"/>
                </a:solidFill>
              </a:rPr>
              <a:t>1000</a:t>
            </a:r>
            <a:r>
              <a:rPr lang="ko-KR" altLang="en-US" sz="2400" b="1" spc="-150" dirty="0">
                <a:solidFill>
                  <a:schemeClr val="tx1"/>
                </a:solidFill>
              </a:rPr>
              <a:t>원</a:t>
            </a:r>
          </a:p>
        </p:txBody>
      </p:sp>
      <p:sp>
        <p:nvSpPr>
          <p:cNvPr id="77" name="사각형: 둥근 모서리 76">
            <a:extLst>
              <a:ext uri="{FF2B5EF4-FFF2-40B4-BE49-F238E27FC236}">
                <a16:creationId xmlns:a16="http://schemas.microsoft.com/office/drawing/2014/main" id="{E7846749-BCF9-4F07-9133-9F7C66D0A9FD}"/>
              </a:ext>
            </a:extLst>
          </p:cNvPr>
          <p:cNvSpPr/>
          <p:nvPr/>
        </p:nvSpPr>
        <p:spPr>
          <a:xfrm>
            <a:off x="2414323" y="3394752"/>
            <a:ext cx="1152128" cy="396000"/>
          </a:xfrm>
          <a:prstGeom prst="roundRect">
            <a:avLst/>
          </a:prstGeom>
          <a:solidFill>
            <a:srgbClr val="FEF7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b="1" spc="-150" dirty="0">
                <a:solidFill>
                  <a:schemeClr val="tx1"/>
                </a:solidFill>
              </a:rPr>
              <a:t>2000</a:t>
            </a:r>
            <a:r>
              <a:rPr lang="ko-KR" altLang="en-US" sz="2400" b="1" spc="-150" dirty="0">
                <a:solidFill>
                  <a:schemeClr val="tx1"/>
                </a:solidFill>
              </a:rPr>
              <a:t>원</a:t>
            </a:r>
          </a:p>
        </p:txBody>
      </p:sp>
      <p:sp>
        <p:nvSpPr>
          <p:cNvPr id="78" name="사각형: 둥근 모서리 77">
            <a:extLst>
              <a:ext uri="{FF2B5EF4-FFF2-40B4-BE49-F238E27FC236}">
                <a16:creationId xmlns:a16="http://schemas.microsoft.com/office/drawing/2014/main" id="{2E25BB62-663E-43DB-BFCF-685C97A93CB0}"/>
              </a:ext>
            </a:extLst>
          </p:cNvPr>
          <p:cNvSpPr/>
          <p:nvPr/>
        </p:nvSpPr>
        <p:spPr>
          <a:xfrm>
            <a:off x="4087308" y="3394752"/>
            <a:ext cx="1152128" cy="396000"/>
          </a:xfrm>
          <a:prstGeom prst="roundRect">
            <a:avLst/>
          </a:prstGeom>
          <a:solidFill>
            <a:srgbClr val="FEF7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b="1" spc="-150" dirty="0">
                <a:solidFill>
                  <a:schemeClr val="tx1"/>
                </a:solidFill>
              </a:rPr>
              <a:t>3000</a:t>
            </a:r>
            <a:r>
              <a:rPr lang="ko-KR" altLang="en-US" sz="2400" b="1" spc="-150" dirty="0">
                <a:solidFill>
                  <a:schemeClr val="tx1"/>
                </a:solidFill>
              </a:rPr>
              <a:t>원</a:t>
            </a:r>
          </a:p>
        </p:txBody>
      </p:sp>
      <p:sp>
        <p:nvSpPr>
          <p:cNvPr id="79" name="사각형: 둥근 모서리 78">
            <a:extLst>
              <a:ext uri="{FF2B5EF4-FFF2-40B4-BE49-F238E27FC236}">
                <a16:creationId xmlns:a16="http://schemas.microsoft.com/office/drawing/2014/main" id="{B8D3788D-3639-4E54-B652-DE00BF88BAEA}"/>
              </a:ext>
            </a:extLst>
          </p:cNvPr>
          <p:cNvSpPr/>
          <p:nvPr/>
        </p:nvSpPr>
        <p:spPr>
          <a:xfrm>
            <a:off x="7823189" y="3394752"/>
            <a:ext cx="1152128" cy="396000"/>
          </a:xfrm>
          <a:prstGeom prst="roundRect">
            <a:avLst/>
          </a:prstGeom>
          <a:solidFill>
            <a:srgbClr val="FEF7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b="1" spc="-150" dirty="0">
                <a:solidFill>
                  <a:schemeClr val="tx1"/>
                </a:solidFill>
              </a:rPr>
              <a:t>5000</a:t>
            </a:r>
            <a:r>
              <a:rPr lang="ko-KR" altLang="en-US" sz="2400" b="1" spc="-150" dirty="0">
                <a:solidFill>
                  <a:schemeClr val="tx1"/>
                </a:solidFill>
              </a:rPr>
              <a:t>원</a:t>
            </a:r>
          </a:p>
        </p:txBody>
      </p:sp>
      <p:sp>
        <p:nvSpPr>
          <p:cNvPr id="80" name="사각형: 둥근 모서리 79">
            <a:extLst>
              <a:ext uri="{FF2B5EF4-FFF2-40B4-BE49-F238E27FC236}">
                <a16:creationId xmlns:a16="http://schemas.microsoft.com/office/drawing/2014/main" id="{6C609D8F-958A-4B81-AF3C-152D3A094810}"/>
              </a:ext>
            </a:extLst>
          </p:cNvPr>
          <p:cNvSpPr/>
          <p:nvPr/>
        </p:nvSpPr>
        <p:spPr>
          <a:xfrm>
            <a:off x="971740" y="4613494"/>
            <a:ext cx="1152128" cy="396000"/>
          </a:xfrm>
          <a:prstGeom prst="roundRect">
            <a:avLst/>
          </a:prstGeom>
          <a:solidFill>
            <a:srgbClr val="FEF7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b="1" spc="-150" dirty="0">
                <a:solidFill>
                  <a:schemeClr val="tx1"/>
                </a:solidFill>
              </a:rPr>
              <a:t>6000</a:t>
            </a:r>
            <a:r>
              <a:rPr lang="ko-KR" altLang="en-US" sz="2400" b="1" spc="-150" dirty="0">
                <a:solidFill>
                  <a:schemeClr val="tx1"/>
                </a:solidFill>
              </a:rPr>
              <a:t>원</a:t>
            </a:r>
          </a:p>
        </p:txBody>
      </p:sp>
      <p:sp>
        <p:nvSpPr>
          <p:cNvPr id="81" name="사각형: 둥근 모서리 80">
            <a:extLst>
              <a:ext uri="{FF2B5EF4-FFF2-40B4-BE49-F238E27FC236}">
                <a16:creationId xmlns:a16="http://schemas.microsoft.com/office/drawing/2014/main" id="{85D757A3-CDCE-4724-90A7-B09DBC6C0C4B}"/>
              </a:ext>
            </a:extLst>
          </p:cNvPr>
          <p:cNvSpPr/>
          <p:nvPr/>
        </p:nvSpPr>
        <p:spPr>
          <a:xfrm>
            <a:off x="2474707" y="4613494"/>
            <a:ext cx="1152128" cy="396000"/>
          </a:xfrm>
          <a:prstGeom prst="roundRect">
            <a:avLst/>
          </a:prstGeom>
          <a:solidFill>
            <a:srgbClr val="FEF7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b="1" spc="-150" dirty="0">
                <a:solidFill>
                  <a:schemeClr val="tx1"/>
                </a:solidFill>
              </a:rPr>
              <a:t>7000</a:t>
            </a:r>
            <a:r>
              <a:rPr lang="ko-KR" altLang="en-US" sz="2400" b="1" spc="-150" dirty="0">
                <a:solidFill>
                  <a:schemeClr val="tx1"/>
                </a:solidFill>
              </a:rPr>
              <a:t>원</a:t>
            </a:r>
          </a:p>
        </p:txBody>
      </p:sp>
      <p:sp>
        <p:nvSpPr>
          <p:cNvPr id="82" name="사각형: 둥근 모서리 81">
            <a:extLst>
              <a:ext uri="{FF2B5EF4-FFF2-40B4-BE49-F238E27FC236}">
                <a16:creationId xmlns:a16="http://schemas.microsoft.com/office/drawing/2014/main" id="{6E8CFCDA-F24C-4235-8D24-946CC7F902B0}"/>
              </a:ext>
            </a:extLst>
          </p:cNvPr>
          <p:cNvSpPr/>
          <p:nvPr/>
        </p:nvSpPr>
        <p:spPr>
          <a:xfrm>
            <a:off x="5902836" y="4613494"/>
            <a:ext cx="1152128" cy="396000"/>
          </a:xfrm>
          <a:prstGeom prst="roundRect">
            <a:avLst/>
          </a:prstGeom>
          <a:solidFill>
            <a:srgbClr val="FEF7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b="1" spc="-150" dirty="0">
                <a:solidFill>
                  <a:schemeClr val="tx1"/>
                </a:solidFill>
              </a:rPr>
              <a:t>9000</a:t>
            </a:r>
            <a:r>
              <a:rPr lang="ko-KR" altLang="en-US" sz="2400" b="1" spc="-150" dirty="0">
                <a:solidFill>
                  <a:schemeClr val="tx1"/>
                </a:solidFill>
              </a:rPr>
              <a:t>원</a:t>
            </a:r>
          </a:p>
        </p:txBody>
      </p:sp>
      <p:pic>
        <p:nvPicPr>
          <p:cNvPr id="84" name="그림 83">
            <a:extLst>
              <a:ext uri="{FF2B5EF4-FFF2-40B4-BE49-F238E27FC236}">
                <a16:creationId xmlns:a16="http://schemas.microsoft.com/office/drawing/2014/main" id="{60B3A0FB-D8AE-4E2D-95F4-2C8A8E4D9D16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4020068" y="5398616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4" name="그림 28">
            <a:extLst>
              <a:ext uri="{FF2B5EF4-FFF2-40B4-BE49-F238E27FC236}">
                <a16:creationId xmlns:a16="http://schemas.microsoft.com/office/drawing/2014/main" id="{074EFDA0-77CD-BEE1-E09D-FCC5EAA00310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355686" y="269324"/>
            <a:ext cx="360568" cy="208853"/>
          </a:xfrm>
          <a:prstGeom prst="rect">
            <a:avLst/>
          </a:prstGeom>
        </p:spPr>
      </p:pic>
      <p:pic>
        <p:nvPicPr>
          <p:cNvPr id="6" name="그림 5" descr="만화 영화, 애니메이션이(가) 표시된 사진&#10;&#10;자동 생성된 설명">
            <a:extLst>
              <a:ext uri="{FF2B5EF4-FFF2-40B4-BE49-F238E27FC236}">
                <a16:creationId xmlns:a16="http://schemas.microsoft.com/office/drawing/2014/main" id="{1FE45EE1-37AA-1706-22D0-F6AB9136EA53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5302" y="908720"/>
            <a:ext cx="3015194" cy="1709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1350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49" grpId="0"/>
      <p:bldP spid="50" grpId="0"/>
      <p:bldP spid="6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그룹 19">
            <a:extLst>
              <a:ext uri="{FF2B5EF4-FFF2-40B4-BE49-F238E27FC236}">
                <a16:creationId xmlns:a16="http://schemas.microsoft.com/office/drawing/2014/main" id="{A5407B48-122B-E338-6513-BF84797C9140}"/>
              </a:ext>
            </a:extLst>
          </p:cNvPr>
          <p:cNvGrpSpPr/>
          <p:nvPr/>
        </p:nvGrpSpPr>
        <p:grpSpPr>
          <a:xfrm>
            <a:off x="505825" y="983619"/>
            <a:ext cx="10869191" cy="707886"/>
            <a:chOff x="505825" y="1280569"/>
            <a:chExt cx="10869191" cy="707886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849D7DF-0FF2-5212-2FE5-B8153FDBD648}"/>
                </a:ext>
              </a:extLst>
            </p:cNvPr>
            <p:cNvSpPr txBox="1"/>
            <p:nvPr/>
          </p:nvSpPr>
          <p:spPr>
            <a:xfrm>
              <a:off x="1032017" y="1353185"/>
              <a:ext cx="10342999" cy="60669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>
                <a:lnSpc>
                  <a:spcPct val="120000"/>
                </a:lnSpc>
              </a:pPr>
              <a:r>
                <a:rPr lang="ko-KR" altLang="en-US" sz="3600" b="1" spc="-300" dirty="0"/>
                <a:t>그림을 보고      안에 알맞은 수나 말을 써넣으세요</a:t>
              </a:r>
              <a:r>
                <a:rPr lang="en-US" altLang="ko-KR" sz="3600" b="1" spc="-300" dirty="0"/>
                <a:t>.</a:t>
              </a:r>
              <a:endParaRPr lang="ko-KR" altLang="en-US" sz="3600" b="1" spc="-300" dirty="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9C4071B-49DB-0435-9998-C030A67383CB}"/>
                </a:ext>
              </a:extLst>
            </p:cNvPr>
            <p:cNvSpPr txBox="1"/>
            <p:nvPr/>
          </p:nvSpPr>
          <p:spPr>
            <a:xfrm>
              <a:off x="505825" y="1280569"/>
              <a:ext cx="481222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4000" b="1" dirty="0">
                  <a:solidFill>
                    <a:srgbClr val="843C0C"/>
                  </a:solidFill>
                </a:rPr>
                <a:t>1</a:t>
              </a:r>
              <a:endParaRPr lang="ko-KR" altLang="en-US" sz="4000" b="1" dirty="0">
                <a:solidFill>
                  <a:srgbClr val="843C0C"/>
                </a:solidFill>
              </a:endParaRPr>
            </a:p>
          </p:txBody>
        </p:sp>
      </p:grpSp>
      <p:pic>
        <p:nvPicPr>
          <p:cNvPr id="3" name="그래픽 2">
            <a:extLst>
              <a:ext uri="{FF2B5EF4-FFF2-40B4-BE49-F238E27FC236}">
                <a16:creationId xmlns:a16="http://schemas.microsoft.com/office/drawing/2014/main" id="{FC81320F-BE1A-6921-16A9-6D7AF834E0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75790" y="66830"/>
            <a:ext cx="215900" cy="289151"/>
          </a:xfrm>
          <a:prstGeom prst="rect">
            <a:avLst/>
          </a:prstGeom>
        </p:spPr>
      </p:pic>
      <p:pic>
        <p:nvPicPr>
          <p:cNvPr id="5" name="그래픽 4">
            <a:extLst>
              <a:ext uri="{FF2B5EF4-FFF2-40B4-BE49-F238E27FC236}">
                <a16:creationId xmlns:a16="http://schemas.microsoft.com/office/drawing/2014/main" id="{1FE89C91-739E-31C5-3795-A8F3F3898A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7376" y="66830"/>
            <a:ext cx="215900" cy="289151"/>
          </a:xfrm>
          <a:prstGeom prst="rect">
            <a:avLst/>
          </a:prstGeom>
        </p:spPr>
      </p:pic>
      <p:grpSp>
        <p:nvGrpSpPr>
          <p:cNvPr id="57" name="그룹 56">
            <a:extLst>
              <a:ext uri="{FF2B5EF4-FFF2-40B4-BE49-F238E27FC236}">
                <a16:creationId xmlns:a16="http://schemas.microsoft.com/office/drawing/2014/main" id="{2ECE1C73-3C9F-0D44-840E-2A8ED645E22F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58" name="그룹 57">
              <a:extLst>
                <a:ext uri="{FF2B5EF4-FFF2-40B4-BE49-F238E27FC236}">
                  <a16:creationId xmlns:a16="http://schemas.microsoft.com/office/drawing/2014/main" id="{94E92A5C-E7B7-B8D9-6519-B98485BE69C3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63" name="직사각형 62">
                <a:extLst>
                  <a:ext uri="{FF2B5EF4-FFF2-40B4-BE49-F238E27FC236}">
                    <a16:creationId xmlns:a16="http://schemas.microsoft.com/office/drawing/2014/main" id="{520590BE-BA4D-003D-EF55-1BC6D1142797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9</a:t>
                </a:r>
              </a:p>
            </p:txBody>
          </p:sp>
          <p:sp>
            <p:nvSpPr>
              <p:cNvPr id="64" name="직사각형 63">
                <a:extLst>
                  <a:ext uri="{FF2B5EF4-FFF2-40B4-BE49-F238E27FC236}">
                    <a16:creationId xmlns:a16="http://schemas.microsoft.com/office/drawing/2014/main" id="{483203ED-3127-A049-07FC-6773A55527F1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3</a:t>
                </a:r>
              </a:p>
            </p:txBody>
          </p:sp>
          <p:sp>
            <p:nvSpPr>
              <p:cNvPr id="65" name="직사각형 64">
                <a:extLst>
                  <a:ext uri="{FF2B5EF4-FFF2-40B4-BE49-F238E27FC236}">
                    <a16:creationId xmlns:a16="http://schemas.microsoft.com/office/drawing/2014/main" id="{171C8EE7-B823-5867-8975-160BB6AF20DE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61" name="그림 60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7D8F3210-98B9-CED1-FA0F-3EC4B7815A3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62" name="그림 61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2B814E0B-EFBD-7D90-1332-44449A21C07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30110B57-5AF7-749C-BFEE-B6C640C154ED}"/>
              </a:ext>
            </a:extLst>
          </p:cNvPr>
          <p:cNvGrpSpPr/>
          <p:nvPr/>
        </p:nvGrpSpPr>
        <p:grpSpPr>
          <a:xfrm>
            <a:off x="236948" y="6391126"/>
            <a:ext cx="5356733" cy="396000"/>
            <a:chOff x="236948" y="6391126"/>
            <a:chExt cx="5356733" cy="396000"/>
          </a:xfrm>
        </p:grpSpPr>
        <p:sp>
          <p:nvSpPr>
            <p:cNvPr id="67" name="사각형: 둥근 모서리 66">
              <a:hlinkClick r:id="rId6" action="ppaction://hlinksldjump"/>
              <a:extLst>
                <a:ext uri="{FF2B5EF4-FFF2-40B4-BE49-F238E27FC236}">
                  <a16:creationId xmlns:a16="http://schemas.microsoft.com/office/drawing/2014/main" id="{78BD716B-05F3-6A70-7D4A-ECAFF70EF8AB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68" name="사각형: 둥근 모서리 67">
              <a:hlinkClick r:id="rId7" action="ppaction://hlinksldjump"/>
              <a:extLst>
                <a:ext uri="{FF2B5EF4-FFF2-40B4-BE49-F238E27FC236}">
                  <a16:creationId xmlns:a16="http://schemas.microsoft.com/office/drawing/2014/main" id="{C6543F6F-8116-B486-2567-A59D9DDB887B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bg1"/>
                  </a:solidFill>
                </a:rPr>
                <a:t>1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69" name="사각형: 둥근 모서리 68">
              <a:hlinkClick r:id="rId8" action="ppaction://hlinksldjump"/>
              <a:extLst>
                <a:ext uri="{FF2B5EF4-FFF2-40B4-BE49-F238E27FC236}">
                  <a16:creationId xmlns:a16="http://schemas.microsoft.com/office/drawing/2014/main" id="{00D52A4D-D415-31AC-FAC1-E526CE6E0111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70" name="사각형: 둥근 모서리 69">
              <a:hlinkClick r:id="rId9" action="ppaction://hlinksldjump"/>
              <a:extLst>
                <a:ext uri="{FF2B5EF4-FFF2-40B4-BE49-F238E27FC236}">
                  <a16:creationId xmlns:a16="http://schemas.microsoft.com/office/drawing/2014/main" id="{EADC15EB-6C06-1D03-17AD-518BAEE6A21E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71" name="사각형: 둥근 모서리 70">
              <a:hlinkClick r:id="rId10" action="ppaction://hlinksldjump"/>
              <a:extLst>
                <a:ext uri="{FF2B5EF4-FFF2-40B4-BE49-F238E27FC236}">
                  <a16:creationId xmlns:a16="http://schemas.microsoft.com/office/drawing/2014/main" id="{97C5E0C5-9046-A05A-CB64-22C0B368F20E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72" name="사각형: 둥근 모서리 71">
              <a:hlinkClick r:id="rId11" action="ppaction://hlinksldjump"/>
              <a:extLst>
                <a:ext uri="{FF2B5EF4-FFF2-40B4-BE49-F238E27FC236}">
                  <a16:creationId xmlns:a16="http://schemas.microsoft.com/office/drawing/2014/main" id="{D48D78B1-A5EE-1C6E-2288-74840CC90313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73" name="사각형: 둥근 모서리 72">
              <a:hlinkClick r:id="rId12" action="ppaction://hlinksldjump"/>
              <a:extLst>
                <a:ext uri="{FF2B5EF4-FFF2-40B4-BE49-F238E27FC236}">
                  <a16:creationId xmlns:a16="http://schemas.microsoft.com/office/drawing/2014/main" id="{64196A25-C2E3-13C9-37FB-1C7D7C04F670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74" name="사각형: 둥근 모서리 73">
              <a:hlinkClick r:id="rId13" action="ppaction://hlinksldjump"/>
              <a:extLst>
                <a:ext uri="{FF2B5EF4-FFF2-40B4-BE49-F238E27FC236}">
                  <a16:creationId xmlns:a16="http://schemas.microsoft.com/office/drawing/2014/main" id="{1CD411D0-9249-71BA-C98D-AA27D02EDD5C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75" name="사각형: 둥근 모서리 74">
              <a:hlinkClick r:id="rId14" action="ppaction://hlinksldjump"/>
              <a:extLst>
                <a:ext uri="{FF2B5EF4-FFF2-40B4-BE49-F238E27FC236}">
                  <a16:creationId xmlns:a16="http://schemas.microsoft.com/office/drawing/2014/main" id="{1893DF61-0770-2C94-E8FB-54C8C9931A2E}"/>
                </a:ext>
              </a:extLst>
            </p:cNvPr>
            <p:cNvSpPr/>
            <p:nvPr/>
          </p:nvSpPr>
          <p:spPr>
            <a:xfrm>
              <a:off x="508788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7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p:grpSp>
        <p:nvGrpSpPr>
          <p:cNvPr id="2" name="그룹 1">
            <a:extLst>
              <a:ext uri="{FF2B5EF4-FFF2-40B4-BE49-F238E27FC236}">
                <a16:creationId xmlns:a16="http://schemas.microsoft.com/office/drawing/2014/main" id="{9E05144E-5A06-BAE1-2BB8-04FEBCCB88FC}"/>
              </a:ext>
            </a:extLst>
          </p:cNvPr>
          <p:cNvGrpSpPr/>
          <p:nvPr/>
        </p:nvGrpSpPr>
        <p:grpSpPr>
          <a:xfrm>
            <a:off x="8070541" y="169139"/>
            <a:ext cx="3921590" cy="396662"/>
            <a:chOff x="6057749" y="6397923"/>
            <a:chExt cx="3921590" cy="396662"/>
          </a:xfrm>
        </p:grpSpPr>
        <p:grpSp>
          <p:nvGrpSpPr>
            <p:cNvPr id="4" name="그룹 3">
              <a:extLst>
                <a:ext uri="{FF2B5EF4-FFF2-40B4-BE49-F238E27FC236}">
                  <a16:creationId xmlns:a16="http://schemas.microsoft.com/office/drawing/2014/main" id="{EAF8C2E5-58F7-DF95-3C12-40C183CF2A33}"/>
                </a:ext>
              </a:extLst>
            </p:cNvPr>
            <p:cNvGrpSpPr/>
            <p:nvPr/>
          </p:nvGrpSpPr>
          <p:grpSpPr>
            <a:xfrm>
              <a:off x="6057749" y="6398585"/>
              <a:ext cx="1753714" cy="396000"/>
              <a:chOff x="6057749" y="6398585"/>
              <a:chExt cx="1753714" cy="396000"/>
            </a:xfrm>
          </p:grpSpPr>
          <p:pic>
            <p:nvPicPr>
              <p:cNvPr id="9" name="그래픽 57">
                <a:extLst>
                  <a:ext uri="{FF2B5EF4-FFF2-40B4-BE49-F238E27FC236}">
                    <a16:creationId xmlns:a16="http://schemas.microsoft.com/office/drawing/2014/main" id="{654823F8-C79D-5601-B03C-D53E940D2EA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7DB81AA-B34B-4856-12DF-155257836D87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10~11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6" name="그룹 5">
              <a:extLst>
                <a:ext uri="{FF2B5EF4-FFF2-40B4-BE49-F238E27FC236}">
                  <a16:creationId xmlns:a16="http://schemas.microsoft.com/office/drawing/2014/main" id="{9406F28A-CC39-DAEC-7724-BA6EE98E1D46}"/>
                </a:ext>
              </a:extLst>
            </p:cNvPr>
            <p:cNvGrpSpPr/>
            <p:nvPr/>
          </p:nvGrpSpPr>
          <p:grpSpPr>
            <a:xfrm>
              <a:off x="7869558" y="6397923"/>
              <a:ext cx="2109781" cy="396000"/>
              <a:chOff x="7869558" y="6397923"/>
              <a:chExt cx="2109781" cy="396000"/>
            </a:xfrm>
          </p:grpSpPr>
          <p:pic>
            <p:nvPicPr>
              <p:cNvPr id="7" name="그래픽 60">
                <a:extLst>
                  <a:ext uri="{FF2B5EF4-FFF2-40B4-BE49-F238E27FC236}">
                    <a16:creationId xmlns:a16="http://schemas.microsoft.com/office/drawing/2014/main" id="{6A998DBD-9F1D-9A2D-AA15-4CDA172F6B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/>
              <a:srcRect/>
              <a:stretch/>
            </p:blipFill>
            <p:spPr>
              <a:xfrm>
                <a:off x="7869558" y="6397923"/>
                <a:ext cx="2109781" cy="396000"/>
              </a:xfrm>
              <a:prstGeom prst="rect">
                <a:avLst/>
              </a:prstGeom>
            </p:spPr>
          </p:pic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5E12A0A-773A-70AC-368E-4053F45EEB21}"/>
                  </a:ext>
                </a:extLst>
              </p:cNvPr>
              <p:cNvSpPr txBox="1"/>
              <p:nvPr/>
            </p:nvSpPr>
            <p:spPr>
              <a:xfrm>
                <a:off x="8799752" y="642190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6~7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923" y="2420888"/>
            <a:ext cx="4186921" cy="16538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0" name="사각형: 둥근 모서리 3">
            <a:extLst>
              <a:ext uri="{FF2B5EF4-FFF2-40B4-BE49-F238E27FC236}">
                <a16:creationId xmlns:a16="http://schemas.microsoft.com/office/drawing/2014/main" id="{6463DE89-8CCE-AE2F-D00E-539D7F17DDC4}"/>
              </a:ext>
            </a:extLst>
          </p:cNvPr>
          <p:cNvSpPr/>
          <p:nvPr/>
        </p:nvSpPr>
        <p:spPr>
          <a:xfrm>
            <a:off x="5591944" y="2052555"/>
            <a:ext cx="5995001" cy="2312550"/>
          </a:xfrm>
          <a:prstGeom prst="roundRect">
            <a:avLst>
              <a:gd name="adj" fmla="val 12332"/>
            </a:avLst>
          </a:prstGeom>
          <a:solidFill>
            <a:srgbClr val="FFFFFF"/>
          </a:solidFill>
          <a:ln w="28575">
            <a:solidFill>
              <a:srgbClr val="4978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20000"/>
              </a:lnSpc>
            </a:pPr>
            <a:endParaRPr lang="ko-KR" altLang="en-US" b="1" spc="-300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010EFFB0-FC86-6530-803F-B9F027AF7A4E}"/>
              </a:ext>
            </a:extLst>
          </p:cNvPr>
          <p:cNvSpPr txBox="1"/>
          <p:nvPr/>
        </p:nvSpPr>
        <p:spPr>
          <a:xfrm>
            <a:off x="5735960" y="2305376"/>
            <a:ext cx="5768604" cy="18651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1000</a:t>
            </a:r>
            <a:r>
              <a:rPr lang="ko-KR" altLang="en-US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이 </a:t>
            </a: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10</a:t>
            </a:r>
            <a:r>
              <a:rPr lang="ko-KR" altLang="en-US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개인 수를</a:t>
            </a:r>
            <a:endParaRPr lang="en-US" altLang="ko-KR" sz="3200" b="1" dirty="0">
              <a:solidFill>
                <a:prstClr val="black"/>
              </a:solidFill>
              <a:latin typeface="맑은 고딕" panose="020B0503020000020004" pitchFamily="50" charset="-127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ko-KR" altLang="en-US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또는 </a:t>
            </a: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1</a:t>
            </a:r>
            <a:r>
              <a:rPr lang="ko-KR" altLang="en-US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만이라 쓰고       또는</a:t>
            </a:r>
            <a:endParaRPr lang="en-US" altLang="ko-KR" sz="3200" b="1" dirty="0">
              <a:solidFill>
                <a:prstClr val="black"/>
              </a:solidFill>
              <a:latin typeface="맑은 고딕" panose="020B0503020000020004" pitchFamily="50" charset="-127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ko-KR" altLang="en-US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일만이라고 읽습니다</a:t>
            </a: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.</a:t>
            </a:r>
          </a:p>
        </p:txBody>
      </p:sp>
      <p:sp>
        <p:nvSpPr>
          <p:cNvPr id="42" name="사각형: 둥근 모서리 17">
            <a:extLst>
              <a:ext uri="{FF2B5EF4-FFF2-40B4-BE49-F238E27FC236}">
                <a16:creationId xmlns:a16="http://schemas.microsoft.com/office/drawing/2014/main" id="{54D32336-A3E7-9243-843E-D712337A2E14}"/>
              </a:ext>
            </a:extLst>
          </p:cNvPr>
          <p:cNvSpPr/>
          <p:nvPr/>
        </p:nvSpPr>
        <p:spPr>
          <a:xfrm>
            <a:off x="9762077" y="2305566"/>
            <a:ext cx="1568005" cy="60669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4E0FADF6-0E9F-8D53-C362-CCE8434A00A7}"/>
              </a:ext>
            </a:extLst>
          </p:cNvPr>
          <p:cNvSpPr txBox="1"/>
          <p:nvPr/>
        </p:nvSpPr>
        <p:spPr>
          <a:xfrm>
            <a:off x="9893732" y="2323239"/>
            <a:ext cx="1244791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rgbClr val="FF0000"/>
                </a:solidFill>
              </a:rPr>
              <a:t>10000</a:t>
            </a:r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45" name="사각형: 둥근 모서리 17">
            <a:extLst>
              <a:ext uri="{FF2B5EF4-FFF2-40B4-BE49-F238E27FC236}">
                <a16:creationId xmlns:a16="http://schemas.microsoft.com/office/drawing/2014/main" id="{54D32336-A3E7-9243-843E-D712337A2E14}"/>
              </a:ext>
            </a:extLst>
          </p:cNvPr>
          <p:cNvSpPr/>
          <p:nvPr/>
        </p:nvSpPr>
        <p:spPr>
          <a:xfrm>
            <a:off x="9408368" y="2968387"/>
            <a:ext cx="612000" cy="60669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4E0FADF6-0E9F-8D53-C362-CCE8434A00A7}"/>
              </a:ext>
            </a:extLst>
          </p:cNvPr>
          <p:cNvSpPr txBox="1"/>
          <p:nvPr/>
        </p:nvSpPr>
        <p:spPr>
          <a:xfrm>
            <a:off x="9482873" y="2986060"/>
            <a:ext cx="433235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ko-KR" altLang="en-US" dirty="0">
                <a:solidFill>
                  <a:srgbClr val="FF0000"/>
                </a:solidFill>
              </a:rPr>
              <a:t>만</a:t>
            </a:r>
          </a:p>
        </p:txBody>
      </p:sp>
      <p:sp>
        <p:nvSpPr>
          <p:cNvPr id="48" name="사각형: 둥근 모서리 20">
            <a:extLst>
              <a:ext uri="{FF2B5EF4-FFF2-40B4-BE49-F238E27FC236}">
                <a16:creationId xmlns:a16="http://schemas.microsoft.com/office/drawing/2014/main" id="{FD268963-81EB-432A-A86D-E37AF010C8ED}"/>
              </a:ext>
            </a:extLst>
          </p:cNvPr>
          <p:cNvSpPr/>
          <p:nvPr/>
        </p:nvSpPr>
        <p:spPr>
          <a:xfrm>
            <a:off x="3428041" y="1168905"/>
            <a:ext cx="369177" cy="381353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49" name="그림 48">
            <a:extLst>
              <a:ext uri="{FF2B5EF4-FFF2-40B4-BE49-F238E27FC236}">
                <a16:creationId xmlns:a16="http://schemas.microsoft.com/office/drawing/2014/main" id="{90DF5860-8838-4308-A07A-5A35AC37151A}"/>
              </a:ext>
            </a:extLst>
          </p:cNvPr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10294892" y="2340595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50" name="그림 49">
            <a:extLst>
              <a:ext uri="{FF2B5EF4-FFF2-40B4-BE49-F238E27FC236}">
                <a16:creationId xmlns:a16="http://schemas.microsoft.com/office/drawing/2014/main" id="{62717F48-03EC-48CA-9600-68C2E0249E5F}"/>
              </a:ext>
            </a:extLst>
          </p:cNvPr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9453591" y="3006054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11" name="그림 28">
            <a:extLst>
              <a:ext uri="{FF2B5EF4-FFF2-40B4-BE49-F238E27FC236}">
                <a16:creationId xmlns:a16="http://schemas.microsoft.com/office/drawing/2014/main" id="{DF15E4E7-791A-4326-1A78-13D529136AE9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355686" y="269324"/>
            <a:ext cx="360568" cy="208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8774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4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86934DA-A915-4420-6AB1-A8921ED628B0}"/>
              </a:ext>
            </a:extLst>
          </p:cNvPr>
          <p:cNvSpPr txBox="1"/>
          <p:nvPr/>
        </p:nvSpPr>
        <p:spPr>
          <a:xfrm>
            <a:off x="1032017" y="1056235"/>
            <a:ext cx="10342999" cy="60669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ko-KR" altLang="en-US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규칙에 따라 빈칸에 알맞은 수를 써넣으세요</a:t>
            </a:r>
            <a:r>
              <a:rPr kumimoji="0" lang="en-US" altLang="ko-KR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.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9C4AF2C-EADE-FB31-68D1-1D7F4F392606}"/>
              </a:ext>
            </a:extLst>
          </p:cNvPr>
          <p:cNvSpPr txBox="1"/>
          <p:nvPr/>
        </p:nvSpPr>
        <p:spPr>
          <a:xfrm>
            <a:off x="505825" y="983619"/>
            <a:ext cx="4812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000" b="1" dirty="0">
                <a:solidFill>
                  <a:srgbClr val="843C0C"/>
                </a:solidFill>
              </a:rPr>
              <a:t>2</a:t>
            </a:r>
            <a:endParaRPr lang="ko-KR" altLang="en-US" sz="4000" b="1" dirty="0">
              <a:solidFill>
                <a:srgbClr val="843C0C"/>
              </a:solidFill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0D7F0F8A-98BF-85F9-692F-D8A49E245515}"/>
              </a:ext>
            </a:extLst>
          </p:cNvPr>
          <p:cNvSpPr txBox="1"/>
          <p:nvPr/>
        </p:nvSpPr>
        <p:spPr>
          <a:xfrm>
            <a:off x="987047" y="1881640"/>
            <a:ext cx="3176735" cy="6832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(1)</a:t>
            </a:r>
            <a:endParaRPr lang="ko-KR" altLang="en-US" sz="3200" b="1" dirty="0">
              <a:solidFill>
                <a:prstClr val="black"/>
              </a:solidFill>
              <a:latin typeface="맑은 고딕" panose="020B0503020000020004" pitchFamily="50" charset="-127"/>
            </a:endParaRPr>
          </a:p>
        </p:txBody>
      </p:sp>
      <p:pic>
        <p:nvPicPr>
          <p:cNvPr id="8" name="그래픽 2">
            <a:extLst>
              <a:ext uri="{FF2B5EF4-FFF2-40B4-BE49-F238E27FC236}">
                <a16:creationId xmlns:a16="http://schemas.microsoft.com/office/drawing/2014/main" id="{CD25E291-B903-00FE-020D-41C00042F9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75790" y="66830"/>
            <a:ext cx="215900" cy="289151"/>
          </a:xfrm>
          <a:prstGeom prst="rect">
            <a:avLst/>
          </a:prstGeom>
        </p:spPr>
      </p:pic>
      <p:pic>
        <p:nvPicPr>
          <p:cNvPr id="17" name="그래픽 4">
            <a:extLst>
              <a:ext uri="{FF2B5EF4-FFF2-40B4-BE49-F238E27FC236}">
                <a16:creationId xmlns:a16="http://schemas.microsoft.com/office/drawing/2014/main" id="{06B8631D-A09B-94B6-CAAD-C0FD39BFCB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007376" y="66830"/>
            <a:ext cx="215900" cy="289151"/>
          </a:xfrm>
          <a:prstGeom prst="rect">
            <a:avLst/>
          </a:prstGeom>
        </p:spPr>
      </p:pic>
      <p:grpSp>
        <p:nvGrpSpPr>
          <p:cNvPr id="52" name="그룹 51">
            <a:extLst>
              <a:ext uri="{FF2B5EF4-FFF2-40B4-BE49-F238E27FC236}">
                <a16:creationId xmlns:a16="http://schemas.microsoft.com/office/drawing/2014/main" id="{2BC0FE3D-BDB1-68D2-45DB-9B43E5C436C3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53" name="그룹 52">
              <a:extLst>
                <a:ext uri="{FF2B5EF4-FFF2-40B4-BE49-F238E27FC236}">
                  <a16:creationId xmlns:a16="http://schemas.microsoft.com/office/drawing/2014/main" id="{08F27AD3-ACF6-7B8C-2D06-BD8A428A5A1C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61" name="직사각형 60">
                <a:extLst>
                  <a:ext uri="{FF2B5EF4-FFF2-40B4-BE49-F238E27FC236}">
                    <a16:creationId xmlns:a16="http://schemas.microsoft.com/office/drawing/2014/main" id="{D0EE0392-0B16-AD04-CA89-63882A216D6F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9</a:t>
                </a:r>
              </a:p>
            </p:txBody>
          </p:sp>
          <p:sp>
            <p:nvSpPr>
              <p:cNvPr id="62" name="직사각형 61">
                <a:extLst>
                  <a:ext uri="{FF2B5EF4-FFF2-40B4-BE49-F238E27FC236}">
                    <a16:creationId xmlns:a16="http://schemas.microsoft.com/office/drawing/2014/main" id="{74E2D77B-26B8-0FA9-565B-40A7D29D3CD2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4</a:t>
                </a:r>
              </a:p>
            </p:txBody>
          </p:sp>
          <p:sp>
            <p:nvSpPr>
              <p:cNvPr id="63" name="직사각형 62">
                <a:extLst>
                  <a:ext uri="{FF2B5EF4-FFF2-40B4-BE49-F238E27FC236}">
                    <a16:creationId xmlns:a16="http://schemas.microsoft.com/office/drawing/2014/main" id="{4166660D-78FF-CF25-A21E-170EA0503252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59" name="그림 58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FAFDE329-B250-1CEF-28C6-D4FC47728FA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60" name="그림 59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510EE52D-A65D-43D6-ED95-3E86B110E01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64" name="그룹 63">
            <a:extLst>
              <a:ext uri="{FF2B5EF4-FFF2-40B4-BE49-F238E27FC236}">
                <a16:creationId xmlns:a16="http://schemas.microsoft.com/office/drawing/2014/main" id="{99B3F5EE-78A4-A7A8-22E2-5892845C3E18}"/>
              </a:ext>
            </a:extLst>
          </p:cNvPr>
          <p:cNvGrpSpPr/>
          <p:nvPr/>
        </p:nvGrpSpPr>
        <p:grpSpPr>
          <a:xfrm>
            <a:off x="236948" y="6391126"/>
            <a:ext cx="5356733" cy="396000"/>
            <a:chOff x="236948" y="6391126"/>
            <a:chExt cx="5356733" cy="396000"/>
          </a:xfrm>
        </p:grpSpPr>
        <p:sp>
          <p:nvSpPr>
            <p:cNvPr id="65" name="사각형: 둥근 모서리 64">
              <a:hlinkClick r:id="rId7" action="ppaction://hlinksldjump"/>
              <a:extLst>
                <a:ext uri="{FF2B5EF4-FFF2-40B4-BE49-F238E27FC236}">
                  <a16:creationId xmlns:a16="http://schemas.microsoft.com/office/drawing/2014/main" id="{5E5599F2-BE14-ED20-5413-94A7B370F238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66" name="사각형: 둥근 모서리 65">
              <a:hlinkClick r:id="rId8" action="ppaction://hlinksldjump"/>
              <a:extLst>
                <a:ext uri="{FF2B5EF4-FFF2-40B4-BE49-F238E27FC236}">
                  <a16:creationId xmlns:a16="http://schemas.microsoft.com/office/drawing/2014/main" id="{B0D0CF83-CE4A-F36E-C9B0-1E7660701BAA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1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67" name="사각형: 둥근 모서리 66">
              <a:hlinkClick r:id="rId9" action="ppaction://hlinksldjump"/>
              <a:extLst>
                <a:ext uri="{FF2B5EF4-FFF2-40B4-BE49-F238E27FC236}">
                  <a16:creationId xmlns:a16="http://schemas.microsoft.com/office/drawing/2014/main" id="{3DFB364D-2D35-063B-F59C-1B7E5BF92253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2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68" name="사각형: 둥근 모서리 67">
              <a:hlinkClick r:id="rId10" action="ppaction://hlinksldjump"/>
              <a:extLst>
                <a:ext uri="{FF2B5EF4-FFF2-40B4-BE49-F238E27FC236}">
                  <a16:creationId xmlns:a16="http://schemas.microsoft.com/office/drawing/2014/main" id="{1B696E85-7890-85B3-E30B-54B634D5B56E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69" name="사각형: 둥근 모서리 68">
              <a:hlinkClick r:id="rId11" action="ppaction://hlinksldjump"/>
              <a:extLst>
                <a:ext uri="{FF2B5EF4-FFF2-40B4-BE49-F238E27FC236}">
                  <a16:creationId xmlns:a16="http://schemas.microsoft.com/office/drawing/2014/main" id="{43F1D18D-72C1-7672-893D-858D28BAF680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70" name="사각형: 둥근 모서리 69">
              <a:hlinkClick r:id="rId12" action="ppaction://hlinksldjump"/>
              <a:extLst>
                <a:ext uri="{FF2B5EF4-FFF2-40B4-BE49-F238E27FC236}">
                  <a16:creationId xmlns:a16="http://schemas.microsoft.com/office/drawing/2014/main" id="{E42DA8BC-8CD0-67D3-BCD1-46591683C208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71" name="사각형: 둥근 모서리 70">
              <a:hlinkClick r:id="rId13" action="ppaction://hlinksldjump"/>
              <a:extLst>
                <a:ext uri="{FF2B5EF4-FFF2-40B4-BE49-F238E27FC236}">
                  <a16:creationId xmlns:a16="http://schemas.microsoft.com/office/drawing/2014/main" id="{3AA0C181-6412-65EB-AE69-32EC59119440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72" name="사각형: 둥근 모서리 71">
              <a:hlinkClick r:id="rId14" action="ppaction://hlinksldjump"/>
              <a:extLst>
                <a:ext uri="{FF2B5EF4-FFF2-40B4-BE49-F238E27FC236}">
                  <a16:creationId xmlns:a16="http://schemas.microsoft.com/office/drawing/2014/main" id="{D30967E6-0023-97E8-1838-82D551902E9F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73" name="사각형: 둥근 모서리 72">
              <a:hlinkClick r:id="rId15" action="ppaction://hlinksldjump"/>
              <a:extLst>
                <a:ext uri="{FF2B5EF4-FFF2-40B4-BE49-F238E27FC236}">
                  <a16:creationId xmlns:a16="http://schemas.microsoft.com/office/drawing/2014/main" id="{6CF2F546-528B-2F07-92C2-DECC49119EF4}"/>
                </a:ext>
              </a:extLst>
            </p:cNvPr>
            <p:cNvSpPr/>
            <p:nvPr/>
          </p:nvSpPr>
          <p:spPr>
            <a:xfrm>
              <a:off x="508788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7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p:grpSp>
        <p:nvGrpSpPr>
          <p:cNvPr id="7" name="그룹 6">
            <a:extLst>
              <a:ext uri="{FF2B5EF4-FFF2-40B4-BE49-F238E27FC236}">
                <a16:creationId xmlns:a16="http://schemas.microsoft.com/office/drawing/2014/main" id="{C1606927-6919-2321-EE53-3B0080EC4632}"/>
              </a:ext>
            </a:extLst>
          </p:cNvPr>
          <p:cNvGrpSpPr/>
          <p:nvPr/>
        </p:nvGrpSpPr>
        <p:grpSpPr>
          <a:xfrm>
            <a:off x="8070541" y="169139"/>
            <a:ext cx="3921590" cy="396662"/>
            <a:chOff x="6057749" y="6397923"/>
            <a:chExt cx="3921590" cy="396662"/>
          </a:xfrm>
        </p:grpSpPr>
        <p:grpSp>
          <p:nvGrpSpPr>
            <p:cNvPr id="16" name="그룹 15">
              <a:extLst>
                <a:ext uri="{FF2B5EF4-FFF2-40B4-BE49-F238E27FC236}">
                  <a16:creationId xmlns:a16="http://schemas.microsoft.com/office/drawing/2014/main" id="{A8F56A2A-A700-6A12-EB1E-204C56303FC3}"/>
                </a:ext>
              </a:extLst>
            </p:cNvPr>
            <p:cNvGrpSpPr/>
            <p:nvPr/>
          </p:nvGrpSpPr>
          <p:grpSpPr>
            <a:xfrm>
              <a:off x="6057749" y="6398585"/>
              <a:ext cx="1753714" cy="396000"/>
              <a:chOff x="6057749" y="6398585"/>
              <a:chExt cx="1753714" cy="396000"/>
            </a:xfrm>
          </p:grpSpPr>
          <p:pic>
            <p:nvPicPr>
              <p:cNvPr id="21" name="그래픽 57">
                <a:extLst>
                  <a:ext uri="{FF2B5EF4-FFF2-40B4-BE49-F238E27FC236}">
                    <a16:creationId xmlns:a16="http://schemas.microsoft.com/office/drawing/2014/main" id="{A6B05469-DFA3-44BB-7440-47F3A6A1E60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6CD890E9-B983-6BB0-3F4B-023FC003D084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10~11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18" name="그룹 17">
              <a:extLst>
                <a:ext uri="{FF2B5EF4-FFF2-40B4-BE49-F238E27FC236}">
                  <a16:creationId xmlns:a16="http://schemas.microsoft.com/office/drawing/2014/main" id="{2E6C7CE6-7E70-8B9A-C191-CC1AD5CA86FC}"/>
                </a:ext>
              </a:extLst>
            </p:cNvPr>
            <p:cNvGrpSpPr/>
            <p:nvPr/>
          </p:nvGrpSpPr>
          <p:grpSpPr>
            <a:xfrm>
              <a:off x="7869558" y="6397923"/>
              <a:ext cx="2109781" cy="396000"/>
              <a:chOff x="7869558" y="6397923"/>
              <a:chExt cx="2109781" cy="396000"/>
            </a:xfrm>
          </p:grpSpPr>
          <p:pic>
            <p:nvPicPr>
              <p:cNvPr id="19" name="그래픽 60">
                <a:extLst>
                  <a:ext uri="{FF2B5EF4-FFF2-40B4-BE49-F238E27FC236}">
                    <a16:creationId xmlns:a16="http://schemas.microsoft.com/office/drawing/2014/main" id="{1BB534A2-A447-69A8-4F35-E5E38ED8747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/>
              <a:srcRect/>
              <a:stretch/>
            </p:blipFill>
            <p:spPr>
              <a:xfrm>
                <a:off x="7869558" y="6397923"/>
                <a:ext cx="2109781" cy="396000"/>
              </a:xfrm>
              <a:prstGeom prst="rect">
                <a:avLst/>
              </a:prstGeom>
            </p:spPr>
          </p:pic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D3B9820D-D3B0-8762-02B1-0774ADF80B16}"/>
                  </a:ext>
                </a:extLst>
              </p:cNvPr>
              <p:cNvSpPr txBox="1"/>
              <p:nvPr/>
            </p:nvSpPr>
            <p:spPr>
              <a:xfrm>
                <a:off x="8799752" y="642190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6~7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  <p:sp>
        <p:nvSpPr>
          <p:cNvPr id="55" name="TextBox 54">
            <a:extLst>
              <a:ext uri="{FF2B5EF4-FFF2-40B4-BE49-F238E27FC236}">
                <a16:creationId xmlns:a16="http://schemas.microsoft.com/office/drawing/2014/main" id="{0D7F0F8A-98BF-85F9-692F-D8A49E245515}"/>
              </a:ext>
            </a:extLst>
          </p:cNvPr>
          <p:cNvSpPr txBox="1"/>
          <p:nvPr/>
        </p:nvSpPr>
        <p:spPr>
          <a:xfrm>
            <a:off x="930697" y="3163997"/>
            <a:ext cx="3176735" cy="625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(2)</a:t>
            </a:r>
            <a:endParaRPr lang="ko-KR" altLang="en-US" sz="3200" b="1" dirty="0">
              <a:solidFill>
                <a:prstClr val="black"/>
              </a:solidFill>
              <a:latin typeface="맑은 고딕" panose="020B0503020000020004" pitchFamily="50" charset="-127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E3608C3A-8B15-4DD0-A2B1-ECE3BD68BE4D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707526" y="1816881"/>
            <a:ext cx="9105018" cy="884404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19A08B0C-C661-4D19-B4A7-5E9D2B80D839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713578" y="3130708"/>
            <a:ext cx="9105018" cy="862657"/>
          </a:xfrm>
          <a:prstGeom prst="rect">
            <a:avLst/>
          </a:prstGeom>
        </p:spPr>
      </p:pic>
      <p:sp>
        <p:nvSpPr>
          <p:cNvPr id="57" name="직사각형 56">
            <a:extLst>
              <a:ext uri="{FF2B5EF4-FFF2-40B4-BE49-F238E27FC236}">
                <a16:creationId xmlns:a16="http://schemas.microsoft.com/office/drawing/2014/main" id="{35ED9263-4A87-4250-8626-F0A9B060118A}"/>
              </a:ext>
            </a:extLst>
          </p:cNvPr>
          <p:cNvSpPr/>
          <p:nvPr/>
        </p:nvSpPr>
        <p:spPr>
          <a:xfrm>
            <a:off x="1942365" y="2071472"/>
            <a:ext cx="936623" cy="352463"/>
          </a:xfrm>
          <a:prstGeom prst="rect">
            <a:avLst/>
          </a:prstGeom>
          <a:solidFill>
            <a:srgbClr val="FEEF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2800" b="1" dirty="0">
                <a:solidFill>
                  <a:schemeClr val="tx1"/>
                </a:solidFill>
              </a:rPr>
              <a:t>6000</a:t>
            </a:r>
          </a:p>
        </p:txBody>
      </p:sp>
      <p:sp>
        <p:nvSpPr>
          <p:cNvPr id="87" name="직사각형 86">
            <a:extLst>
              <a:ext uri="{FF2B5EF4-FFF2-40B4-BE49-F238E27FC236}">
                <a16:creationId xmlns:a16="http://schemas.microsoft.com/office/drawing/2014/main" id="{4A8EAB28-61AE-4840-87B4-B1961A22F2D8}"/>
              </a:ext>
            </a:extLst>
          </p:cNvPr>
          <p:cNvSpPr/>
          <p:nvPr/>
        </p:nvSpPr>
        <p:spPr>
          <a:xfrm>
            <a:off x="3858876" y="2071472"/>
            <a:ext cx="936623" cy="352463"/>
          </a:xfrm>
          <a:prstGeom prst="rect">
            <a:avLst/>
          </a:prstGeom>
          <a:solidFill>
            <a:srgbClr val="FEEF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2800" b="1" dirty="0">
                <a:solidFill>
                  <a:schemeClr val="tx1"/>
                </a:solidFill>
              </a:rPr>
              <a:t>7000</a:t>
            </a:r>
          </a:p>
        </p:txBody>
      </p:sp>
      <p:sp>
        <p:nvSpPr>
          <p:cNvPr id="88" name="직사각형 87">
            <a:extLst>
              <a:ext uri="{FF2B5EF4-FFF2-40B4-BE49-F238E27FC236}">
                <a16:creationId xmlns:a16="http://schemas.microsoft.com/office/drawing/2014/main" id="{420B2016-4B01-4296-8822-4A0D7948390D}"/>
              </a:ext>
            </a:extLst>
          </p:cNvPr>
          <p:cNvSpPr/>
          <p:nvPr/>
        </p:nvSpPr>
        <p:spPr>
          <a:xfrm>
            <a:off x="9526806" y="2071472"/>
            <a:ext cx="1074084" cy="352463"/>
          </a:xfrm>
          <a:prstGeom prst="rect">
            <a:avLst/>
          </a:prstGeom>
          <a:solidFill>
            <a:srgbClr val="FEEF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2800" b="1" dirty="0">
                <a:solidFill>
                  <a:schemeClr val="tx1"/>
                </a:solidFill>
              </a:rPr>
              <a:t>10000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FBD3B5FE-7440-4F00-BE0A-21F326131D03}"/>
              </a:ext>
            </a:extLst>
          </p:cNvPr>
          <p:cNvSpPr txBox="1"/>
          <p:nvPr/>
        </p:nvSpPr>
        <p:spPr>
          <a:xfrm>
            <a:off x="5782390" y="2006896"/>
            <a:ext cx="941505" cy="51942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 algn="ctr">
              <a:lnSpc>
                <a:spcPct val="120000"/>
              </a:lnSpc>
            </a:pPr>
            <a:r>
              <a:rPr lang="en-US" altLang="ko-KR" sz="2800" b="1" dirty="0">
                <a:solidFill>
                  <a:srgbClr val="FF0000"/>
                </a:solidFill>
              </a:rPr>
              <a:t>8000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552A79A1-593D-4EFD-995C-D692FA9A54AD}"/>
              </a:ext>
            </a:extLst>
          </p:cNvPr>
          <p:cNvSpPr txBox="1"/>
          <p:nvPr/>
        </p:nvSpPr>
        <p:spPr>
          <a:xfrm>
            <a:off x="7648757" y="2006896"/>
            <a:ext cx="941505" cy="51942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 algn="ctr">
              <a:lnSpc>
                <a:spcPct val="120000"/>
              </a:lnSpc>
            </a:pPr>
            <a:r>
              <a:rPr lang="en-US" altLang="ko-KR" sz="2800" b="1" dirty="0">
                <a:solidFill>
                  <a:srgbClr val="FF0000"/>
                </a:solidFill>
              </a:rPr>
              <a:t>9000</a:t>
            </a:r>
          </a:p>
        </p:txBody>
      </p:sp>
      <p:sp>
        <p:nvSpPr>
          <p:cNvPr id="93" name="직사각형 92">
            <a:extLst>
              <a:ext uri="{FF2B5EF4-FFF2-40B4-BE49-F238E27FC236}">
                <a16:creationId xmlns:a16="http://schemas.microsoft.com/office/drawing/2014/main" id="{AEE95E70-AE4E-4C06-81AF-B211A5BDFFF6}"/>
              </a:ext>
            </a:extLst>
          </p:cNvPr>
          <p:cNvSpPr/>
          <p:nvPr/>
        </p:nvSpPr>
        <p:spPr>
          <a:xfrm>
            <a:off x="1948417" y="3374559"/>
            <a:ext cx="936623" cy="352463"/>
          </a:xfrm>
          <a:prstGeom prst="rect">
            <a:avLst/>
          </a:prstGeom>
          <a:solidFill>
            <a:srgbClr val="DBDD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2800" b="1" dirty="0">
                <a:solidFill>
                  <a:schemeClr val="tx1"/>
                </a:solidFill>
              </a:rPr>
              <a:t>9960</a:t>
            </a:r>
          </a:p>
        </p:txBody>
      </p:sp>
      <p:sp>
        <p:nvSpPr>
          <p:cNvPr id="94" name="직사각형 93">
            <a:extLst>
              <a:ext uri="{FF2B5EF4-FFF2-40B4-BE49-F238E27FC236}">
                <a16:creationId xmlns:a16="http://schemas.microsoft.com/office/drawing/2014/main" id="{FBE20670-3ED1-4439-BB1D-0BF1198C6CE9}"/>
              </a:ext>
            </a:extLst>
          </p:cNvPr>
          <p:cNvSpPr/>
          <p:nvPr/>
        </p:nvSpPr>
        <p:spPr>
          <a:xfrm>
            <a:off x="5787923" y="3374559"/>
            <a:ext cx="936623" cy="352463"/>
          </a:xfrm>
          <a:prstGeom prst="rect">
            <a:avLst/>
          </a:prstGeom>
          <a:solidFill>
            <a:srgbClr val="DBDD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2800" b="1" dirty="0">
                <a:solidFill>
                  <a:schemeClr val="tx1"/>
                </a:solidFill>
              </a:rPr>
              <a:t>9980</a:t>
            </a:r>
          </a:p>
        </p:txBody>
      </p:sp>
      <p:sp>
        <p:nvSpPr>
          <p:cNvPr id="95" name="직사각형 94">
            <a:extLst>
              <a:ext uri="{FF2B5EF4-FFF2-40B4-BE49-F238E27FC236}">
                <a16:creationId xmlns:a16="http://schemas.microsoft.com/office/drawing/2014/main" id="{565D07CA-697C-4965-A48A-220BE7CA794A}"/>
              </a:ext>
            </a:extLst>
          </p:cNvPr>
          <p:cNvSpPr/>
          <p:nvPr/>
        </p:nvSpPr>
        <p:spPr>
          <a:xfrm>
            <a:off x="7660131" y="3374559"/>
            <a:ext cx="936623" cy="352463"/>
          </a:xfrm>
          <a:prstGeom prst="rect">
            <a:avLst/>
          </a:prstGeom>
          <a:solidFill>
            <a:srgbClr val="DBDD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2800" b="1" dirty="0">
                <a:solidFill>
                  <a:schemeClr val="tx1"/>
                </a:solidFill>
              </a:rPr>
              <a:t>9990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03BB38AF-28D6-4258-9EB2-6EC8EEA86DFE}"/>
              </a:ext>
            </a:extLst>
          </p:cNvPr>
          <p:cNvSpPr txBox="1"/>
          <p:nvPr/>
        </p:nvSpPr>
        <p:spPr>
          <a:xfrm>
            <a:off x="3893372" y="3277544"/>
            <a:ext cx="941505" cy="51942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 algn="ctr">
              <a:lnSpc>
                <a:spcPct val="120000"/>
              </a:lnSpc>
            </a:pPr>
            <a:r>
              <a:rPr lang="en-US" altLang="ko-KR" sz="2800" b="1" dirty="0">
                <a:solidFill>
                  <a:srgbClr val="FF0000"/>
                </a:solidFill>
              </a:rPr>
              <a:t>9970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5AAC025A-1ABC-44BF-9792-9D83916B0A24}"/>
              </a:ext>
            </a:extLst>
          </p:cNvPr>
          <p:cNvSpPr txBox="1"/>
          <p:nvPr/>
        </p:nvSpPr>
        <p:spPr>
          <a:xfrm>
            <a:off x="9544987" y="3300752"/>
            <a:ext cx="1007795" cy="51942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 algn="ctr">
              <a:lnSpc>
                <a:spcPct val="120000"/>
              </a:lnSpc>
            </a:pPr>
            <a:r>
              <a:rPr lang="en-US" altLang="ko-KR" sz="2800" b="1" spc="-150" dirty="0">
                <a:solidFill>
                  <a:srgbClr val="FF0000"/>
                </a:solidFill>
              </a:rPr>
              <a:t>10000</a:t>
            </a:r>
          </a:p>
        </p:txBody>
      </p:sp>
      <p:pic>
        <p:nvPicPr>
          <p:cNvPr id="100" name="그림 99">
            <a:extLst>
              <a:ext uri="{FF2B5EF4-FFF2-40B4-BE49-F238E27FC236}">
                <a16:creationId xmlns:a16="http://schemas.microsoft.com/office/drawing/2014/main" id="{39F70230-D14A-455C-AC1B-8B6C827626EC}"/>
              </a:ext>
            </a:extLst>
          </p:cNvPr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5976646" y="1980918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101" name="그림 100">
            <a:extLst>
              <a:ext uri="{FF2B5EF4-FFF2-40B4-BE49-F238E27FC236}">
                <a16:creationId xmlns:a16="http://schemas.microsoft.com/office/drawing/2014/main" id="{761CF54D-6335-421C-9006-4C16F67E0BB0}"/>
              </a:ext>
            </a:extLst>
          </p:cNvPr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7827818" y="1980918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102" name="그림 101">
            <a:extLst>
              <a:ext uri="{FF2B5EF4-FFF2-40B4-BE49-F238E27FC236}">
                <a16:creationId xmlns:a16="http://schemas.microsoft.com/office/drawing/2014/main" id="{A231D4E3-0F26-447D-8084-3DC6CDDA650C}"/>
              </a:ext>
            </a:extLst>
          </p:cNvPr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4080735" y="3248828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103" name="그림 102">
            <a:extLst>
              <a:ext uri="{FF2B5EF4-FFF2-40B4-BE49-F238E27FC236}">
                <a16:creationId xmlns:a16="http://schemas.microsoft.com/office/drawing/2014/main" id="{0F6E7BA4-7820-4925-8147-7FC589D624C9}"/>
              </a:ext>
            </a:extLst>
          </p:cNvPr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9732352" y="3248828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6" name="그림 28">
            <a:extLst>
              <a:ext uri="{FF2B5EF4-FFF2-40B4-BE49-F238E27FC236}">
                <a16:creationId xmlns:a16="http://schemas.microsoft.com/office/drawing/2014/main" id="{3733D5FE-FBB1-E050-D642-71AC3CD43B57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355686" y="269324"/>
            <a:ext cx="360568" cy="208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575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" grpId="0"/>
      <p:bldP spid="91" grpId="0"/>
      <p:bldP spid="96" grpId="0"/>
      <p:bldP spid="9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86934DA-A915-4420-6AB1-A8921ED628B0}"/>
              </a:ext>
            </a:extLst>
          </p:cNvPr>
          <p:cNvSpPr txBox="1"/>
          <p:nvPr/>
        </p:nvSpPr>
        <p:spPr>
          <a:xfrm>
            <a:off x="1032017" y="1056235"/>
            <a:ext cx="10342999" cy="60669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ko-KR" altLang="en-US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      안에 알맞은 수를 써넣으세요</a:t>
            </a:r>
            <a:r>
              <a:rPr kumimoji="0" lang="en-US" altLang="ko-KR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.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9C4AF2C-EADE-FB31-68D1-1D7F4F392606}"/>
              </a:ext>
            </a:extLst>
          </p:cNvPr>
          <p:cNvSpPr txBox="1"/>
          <p:nvPr/>
        </p:nvSpPr>
        <p:spPr>
          <a:xfrm>
            <a:off x="505825" y="983619"/>
            <a:ext cx="4812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000" b="1" dirty="0">
                <a:solidFill>
                  <a:srgbClr val="843C0C"/>
                </a:solidFill>
              </a:rPr>
              <a:t>3</a:t>
            </a:r>
            <a:endParaRPr lang="ko-KR" altLang="en-US" sz="4000" b="1" dirty="0">
              <a:solidFill>
                <a:srgbClr val="843C0C"/>
              </a:solidFill>
            </a:endParaRPr>
          </a:p>
        </p:txBody>
      </p:sp>
      <p:pic>
        <p:nvPicPr>
          <p:cNvPr id="5" name="그래픽 2">
            <a:extLst>
              <a:ext uri="{FF2B5EF4-FFF2-40B4-BE49-F238E27FC236}">
                <a16:creationId xmlns:a16="http://schemas.microsoft.com/office/drawing/2014/main" id="{BF495C3C-364C-9018-3438-A3CDC16B20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75790" y="66830"/>
            <a:ext cx="215900" cy="289151"/>
          </a:xfrm>
          <a:prstGeom prst="rect">
            <a:avLst/>
          </a:prstGeom>
        </p:spPr>
      </p:pic>
      <p:pic>
        <p:nvPicPr>
          <p:cNvPr id="16" name="그래픽 4">
            <a:extLst>
              <a:ext uri="{FF2B5EF4-FFF2-40B4-BE49-F238E27FC236}">
                <a16:creationId xmlns:a16="http://schemas.microsoft.com/office/drawing/2014/main" id="{FCC0A514-9ABA-7146-0ADD-CA9A9F3B22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7376" y="66830"/>
            <a:ext cx="215900" cy="289151"/>
          </a:xfrm>
          <a:prstGeom prst="rect">
            <a:avLst/>
          </a:prstGeom>
        </p:spPr>
      </p:pic>
      <p:grpSp>
        <p:nvGrpSpPr>
          <p:cNvPr id="33" name="그룹 32">
            <a:extLst>
              <a:ext uri="{FF2B5EF4-FFF2-40B4-BE49-F238E27FC236}">
                <a16:creationId xmlns:a16="http://schemas.microsoft.com/office/drawing/2014/main" id="{C22FBE6B-378F-B309-2DCB-27A5CACB201D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34" name="그룹 33">
              <a:extLst>
                <a:ext uri="{FF2B5EF4-FFF2-40B4-BE49-F238E27FC236}">
                  <a16:creationId xmlns:a16="http://schemas.microsoft.com/office/drawing/2014/main" id="{DB6BC56A-65CF-5132-B27C-79725CF23C2A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44" name="직사각형 43">
                <a:extLst>
                  <a:ext uri="{FF2B5EF4-FFF2-40B4-BE49-F238E27FC236}">
                    <a16:creationId xmlns:a16="http://schemas.microsoft.com/office/drawing/2014/main" id="{2FDDB450-4D3E-FDD8-E20F-8F59FEF9FA31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9</a:t>
                </a:r>
              </a:p>
            </p:txBody>
          </p:sp>
          <p:sp>
            <p:nvSpPr>
              <p:cNvPr id="45" name="직사각형 44">
                <a:extLst>
                  <a:ext uri="{FF2B5EF4-FFF2-40B4-BE49-F238E27FC236}">
                    <a16:creationId xmlns:a16="http://schemas.microsoft.com/office/drawing/2014/main" id="{CFD034A7-16E5-F502-47D4-3AF502F37314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5</a:t>
                </a:r>
              </a:p>
            </p:txBody>
          </p:sp>
          <p:sp>
            <p:nvSpPr>
              <p:cNvPr id="46" name="직사각형 45">
                <a:extLst>
                  <a:ext uri="{FF2B5EF4-FFF2-40B4-BE49-F238E27FC236}">
                    <a16:creationId xmlns:a16="http://schemas.microsoft.com/office/drawing/2014/main" id="{254BEDDE-196D-6028-0301-87CD2DE8DD0C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5" name="그림 34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48BF28F8-B9AD-B327-C4C2-E18B2B10A33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3" name="그림 42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AC3B5E60-A2D9-55CA-3192-DF70BA5F011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47" name="그룹 46">
            <a:extLst>
              <a:ext uri="{FF2B5EF4-FFF2-40B4-BE49-F238E27FC236}">
                <a16:creationId xmlns:a16="http://schemas.microsoft.com/office/drawing/2014/main" id="{92861AE3-C065-1491-D7A4-78A51B667C3F}"/>
              </a:ext>
            </a:extLst>
          </p:cNvPr>
          <p:cNvGrpSpPr/>
          <p:nvPr/>
        </p:nvGrpSpPr>
        <p:grpSpPr>
          <a:xfrm>
            <a:off x="236948" y="6391126"/>
            <a:ext cx="5356733" cy="396000"/>
            <a:chOff x="236948" y="6391126"/>
            <a:chExt cx="5356733" cy="396000"/>
          </a:xfrm>
        </p:grpSpPr>
        <p:sp>
          <p:nvSpPr>
            <p:cNvPr id="48" name="사각형: 둥근 모서리 47">
              <a:hlinkClick r:id="rId6" action="ppaction://hlinksldjump"/>
              <a:extLst>
                <a:ext uri="{FF2B5EF4-FFF2-40B4-BE49-F238E27FC236}">
                  <a16:creationId xmlns:a16="http://schemas.microsoft.com/office/drawing/2014/main" id="{219F77E7-AE65-EFB5-D19B-2E0627535045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54" name="사각형: 둥근 모서리 53">
              <a:hlinkClick r:id="rId7" action="ppaction://hlinksldjump"/>
              <a:extLst>
                <a:ext uri="{FF2B5EF4-FFF2-40B4-BE49-F238E27FC236}">
                  <a16:creationId xmlns:a16="http://schemas.microsoft.com/office/drawing/2014/main" id="{089676F2-3999-2014-1B98-53E3864A87AC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55" name="사각형: 둥근 모서리 54">
              <a:hlinkClick r:id="rId8" action="ppaction://hlinksldjump"/>
              <a:extLst>
                <a:ext uri="{FF2B5EF4-FFF2-40B4-BE49-F238E27FC236}">
                  <a16:creationId xmlns:a16="http://schemas.microsoft.com/office/drawing/2014/main" id="{7929C223-AB7E-B7B1-67AF-9A815F889FF5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56" name="사각형: 둥근 모서리 55">
              <a:hlinkClick r:id="rId9" action="ppaction://hlinksldjump"/>
              <a:extLst>
                <a:ext uri="{FF2B5EF4-FFF2-40B4-BE49-F238E27FC236}">
                  <a16:creationId xmlns:a16="http://schemas.microsoft.com/office/drawing/2014/main" id="{CF9CDA41-9FD8-21EA-596D-332168B1D71D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bg1"/>
                  </a:solidFill>
                </a:rPr>
                <a:t>3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57" name="사각형: 둥근 모서리 56">
              <a:hlinkClick r:id="rId10" action="ppaction://hlinksldjump"/>
              <a:extLst>
                <a:ext uri="{FF2B5EF4-FFF2-40B4-BE49-F238E27FC236}">
                  <a16:creationId xmlns:a16="http://schemas.microsoft.com/office/drawing/2014/main" id="{5C4C3DF2-A1E1-6AF9-1073-547947142AB4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58" name="사각형: 둥근 모서리 57">
              <a:hlinkClick r:id="rId11" action="ppaction://hlinksldjump"/>
              <a:extLst>
                <a:ext uri="{FF2B5EF4-FFF2-40B4-BE49-F238E27FC236}">
                  <a16:creationId xmlns:a16="http://schemas.microsoft.com/office/drawing/2014/main" id="{70DADA42-DCA3-D217-EE71-1920B9EC27A2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59" name="사각형: 둥근 모서리 58">
              <a:hlinkClick r:id="rId12" action="ppaction://hlinksldjump"/>
              <a:extLst>
                <a:ext uri="{FF2B5EF4-FFF2-40B4-BE49-F238E27FC236}">
                  <a16:creationId xmlns:a16="http://schemas.microsoft.com/office/drawing/2014/main" id="{FD4E0AFE-0B8D-A4A1-AD28-A1DFA9E1E7D0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60" name="사각형: 둥근 모서리 59">
              <a:hlinkClick r:id="rId13" action="ppaction://hlinksldjump"/>
              <a:extLst>
                <a:ext uri="{FF2B5EF4-FFF2-40B4-BE49-F238E27FC236}">
                  <a16:creationId xmlns:a16="http://schemas.microsoft.com/office/drawing/2014/main" id="{370E899E-9D33-A1FB-512C-D34197C2694F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61" name="사각형: 둥근 모서리 60">
              <a:hlinkClick r:id="rId14" action="ppaction://hlinksldjump"/>
              <a:extLst>
                <a:ext uri="{FF2B5EF4-FFF2-40B4-BE49-F238E27FC236}">
                  <a16:creationId xmlns:a16="http://schemas.microsoft.com/office/drawing/2014/main" id="{2D54B310-8A42-9606-6F0C-0C8045F61B54}"/>
                </a:ext>
              </a:extLst>
            </p:cNvPr>
            <p:cNvSpPr/>
            <p:nvPr/>
          </p:nvSpPr>
          <p:spPr>
            <a:xfrm>
              <a:off x="508788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7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p:grpSp>
        <p:nvGrpSpPr>
          <p:cNvPr id="4" name="그룹 3">
            <a:extLst>
              <a:ext uri="{FF2B5EF4-FFF2-40B4-BE49-F238E27FC236}">
                <a16:creationId xmlns:a16="http://schemas.microsoft.com/office/drawing/2014/main" id="{B720CD06-C8C0-E538-D705-F64692654646}"/>
              </a:ext>
            </a:extLst>
          </p:cNvPr>
          <p:cNvGrpSpPr/>
          <p:nvPr/>
        </p:nvGrpSpPr>
        <p:grpSpPr>
          <a:xfrm>
            <a:off x="8070541" y="169139"/>
            <a:ext cx="3921590" cy="396662"/>
            <a:chOff x="6057749" y="6397923"/>
            <a:chExt cx="3921590" cy="396662"/>
          </a:xfrm>
        </p:grpSpPr>
        <p:grpSp>
          <p:nvGrpSpPr>
            <p:cNvPr id="15" name="그룹 14">
              <a:extLst>
                <a:ext uri="{FF2B5EF4-FFF2-40B4-BE49-F238E27FC236}">
                  <a16:creationId xmlns:a16="http://schemas.microsoft.com/office/drawing/2014/main" id="{844DFF2F-2F9F-6510-DEC2-390FB906B787}"/>
                </a:ext>
              </a:extLst>
            </p:cNvPr>
            <p:cNvGrpSpPr/>
            <p:nvPr/>
          </p:nvGrpSpPr>
          <p:grpSpPr>
            <a:xfrm>
              <a:off x="6057749" y="6398585"/>
              <a:ext cx="1753714" cy="396000"/>
              <a:chOff x="6057749" y="6398585"/>
              <a:chExt cx="1753714" cy="396000"/>
            </a:xfrm>
          </p:grpSpPr>
          <p:pic>
            <p:nvPicPr>
              <p:cNvPr id="20" name="그래픽 57">
                <a:extLst>
                  <a:ext uri="{FF2B5EF4-FFF2-40B4-BE49-F238E27FC236}">
                    <a16:creationId xmlns:a16="http://schemas.microsoft.com/office/drawing/2014/main" id="{1BDB25C5-D2EF-A43F-2817-AB0050528D9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15B1BEA0-E9BF-DB7B-5A6A-6DD07C69B3F4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10~11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17" name="그룹 16">
              <a:extLst>
                <a:ext uri="{FF2B5EF4-FFF2-40B4-BE49-F238E27FC236}">
                  <a16:creationId xmlns:a16="http://schemas.microsoft.com/office/drawing/2014/main" id="{8F93AC11-D1CF-4A59-38D4-933083B110F9}"/>
                </a:ext>
              </a:extLst>
            </p:cNvPr>
            <p:cNvGrpSpPr/>
            <p:nvPr/>
          </p:nvGrpSpPr>
          <p:grpSpPr>
            <a:xfrm>
              <a:off x="7869558" y="6397923"/>
              <a:ext cx="2109781" cy="396000"/>
              <a:chOff x="7869558" y="6397923"/>
              <a:chExt cx="2109781" cy="396000"/>
            </a:xfrm>
          </p:grpSpPr>
          <p:pic>
            <p:nvPicPr>
              <p:cNvPr id="18" name="그래픽 60">
                <a:extLst>
                  <a:ext uri="{FF2B5EF4-FFF2-40B4-BE49-F238E27FC236}">
                    <a16:creationId xmlns:a16="http://schemas.microsoft.com/office/drawing/2014/main" id="{2CBCE075-0C3C-779D-8C97-F805CAF9838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/>
              <a:srcRect/>
              <a:stretch/>
            </p:blipFill>
            <p:spPr>
              <a:xfrm>
                <a:off x="7869558" y="6397923"/>
                <a:ext cx="2109781" cy="396000"/>
              </a:xfrm>
              <a:prstGeom prst="rect">
                <a:avLst/>
              </a:prstGeom>
            </p:spPr>
          </p:pic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6E48BF0A-2331-39E3-3BE9-AB072C995D35}"/>
                  </a:ext>
                </a:extLst>
              </p:cNvPr>
              <p:cNvSpPr txBox="1"/>
              <p:nvPr/>
            </p:nvSpPr>
            <p:spPr>
              <a:xfrm>
                <a:off x="8799752" y="642190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6~7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  <p:sp>
        <p:nvSpPr>
          <p:cNvPr id="39" name="사각형: 둥근 모서리 20">
            <a:extLst>
              <a:ext uri="{FF2B5EF4-FFF2-40B4-BE49-F238E27FC236}">
                <a16:creationId xmlns:a16="http://schemas.microsoft.com/office/drawing/2014/main" id="{C76374C8-86C1-2ACF-A456-6567499B13EF}"/>
              </a:ext>
            </a:extLst>
          </p:cNvPr>
          <p:cNvSpPr/>
          <p:nvPr/>
        </p:nvSpPr>
        <p:spPr>
          <a:xfrm>
            <a:off x="1137706" y="1168905"/>
            <a:ext cx="369177" cy="381353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0D7F0F8A-98BF-85F9-692F-D8A49E245515}"/>
              </a:ext>
            </a:extLst>
          </p:cNvPr>
          <p:cNvSpPr txBox="1"/>
          <p:nvPr/>
        </p:nvSpPr>
        <p:spPr>
          <a:xfrm>
            <a:off x="930697" y="1913686"/>
            <a:ext cx="3176735" cy="6832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(1)</a:t>
            </a:r>
            <a:endParaRPr lang="ko-KR" altLang="en-US" sz="3200" b="1" dirty="0">
              <a:solidFill>
                <a:prstClr val="black"/>
              </a:solidFill>
              <a:latin typeface="맑은 고딕" panose="020B0503020000020004" pitchFamily="50" charset="-127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010EFFB0-FC86-6530-803F-B9F027AF7A4E}"/>
              </a:ext>
            </a:extLst>
          </p:cNvPr>
          <p:cNvSpPr txBox="1"/>
          <p:nvPr/>
        </p:nvSpPr>
        <p:spPr>
          <a:xfrm>
            <a:off x="1549464" y="1920545"/>
            <a:ext cx="9515088" cy="6832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10000</a:t>
            </a:r>
            <a:r>
              <a:rPr lang="ko-KR" altLang="en-US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은 </a:t>
            </a: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8000</a:t>
            </a:r>
            <a:r>
              <a:rPr lang="ko-KR" altLang="en-US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보다             만큼 더 큰 수입니다</a:t>
            </a: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.</a:t>
            </a:r>
          </a:p>
        </p:txBody>
      </p:sp>
      <p:sp>
        <p:nvSpPr>
          <p:cNvPr id="49" name="사각형: 둥근 모서리 17">
            <a:extLst>
              <a:ext uri="{FF2B5EF4-FFF2-40B4-BE49-F238E27FC236}">
                <a16:creationId xmlns:a16="http://schemas.microsoft.com/office/drawing/2014/main" id="{54D32336-A3E7-9243-843E-D712337A2E14}"/>
              </a:ext>
            </a:extLst>
          </p:cNvPr>
          <p:cNvSpPr/>
          <p:nvPr/>
        </p:nvSpPr>
        <p:spPr>
          <a:xfrm>
            <a:off x="5308810" y="1919259"/>
            <a:ext cx="1568005" cy="60669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4E0FADF6-0E9F-8D53-C362-CCE8434A00A7}"/>
              </a:ext>
            </a:extLst>
          </p:cNvPr>
          <p:cNvSpPr txBox="1"/>
          <p:nvPr/>
        </p:nvSpPr>
        <p:spPr>
          <a:xfrm>
            <a:off x="5440465" y="1936932"/>
            <a:ext cx="1244791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rgbClr val="FF0000"/>
                </a:solidFill>
              </a:rPr>
              <a:t>2000</a:t>
            </a:r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0D7F0F8A-98BF-85F9-692F-D8A49E245515}"/>
              </a:ext>
            </a:extLst>
          </p:cNvPr>
          <p:cNvSpPr txBox="1"/>
          <p:nvPr/>
        </p:nvSpPr>
        <p:spPr>
          <a:xfrm>
            <a:off x="930697" y="2846077"/>
            <a:ext cx="3176735" cy="625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(2)</a:t>
            </a:r>
            <a:endParaRPr lang="ko-KR" altLang="en-US" sz="3200" b="1" dirty="0">
              <a:solidFill>
                <a:prstClr val="black"/>
              </a:solidFill>
              <a:latin typeface="맑은 고딕" panose="020B0503020000020004" pitchFamily="50" charset="-127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010EFFB0-FC86-6530-803F-B9F027AF7A4E}"/>
              </a:ext>
            </a:extLst>
          </p:cNvPr>
          <p:cNvSpPr txBox="1"/>
          <p:nvPr/>
        </p:nvSpPr>
        <p:spPr>
          <a:xfrm>
            <a:off x="1549463" y="2852936"/>
            <a:ext cx="9763093" cy="6832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6000</a:t>
            </a:r>
            <a:r>
              <a:rPr lang="ko-KR" altLang="en-US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은 </a:t>
            </a: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10000</a:t>
            </a:r>
            <a:r>
              <a:rPr lang="ko-KR" altLang="en-US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보다             만큼 더 작은 수입니다</a:t>
            </a: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.</a:t>
            </a:r>
          </a:p>
        </p:txBody>
      </p:sp>
      <p:sp>
        <p:nvSpPr>
          <p:cNvPr id="62" name="사각형: 둥근 모서리 17">
            <a:extLst>
              <a:ext uri="{FF2B5EF4-FFF2-40B4-BE49-F238E27FC236}">
                <a16:creationId xmlns:a16="http://schemas.microsoft.com/office/drawing/2014/main" id="{54D32336-A3E7-9243-843E-D712337A2E14}"/>
              </a:ext>
            </a:extLst>
          </p:cNvPr>
          <p:cNvSpPr/>
          <p:nvPr/>
        </p:nvSpPr>
        <p:spPr>
          <a:xfrm>
            <a:off x="5308810" y="2851650"/>
            <a:ext cx="1568005" cy="60669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4E0FADF6-0E9F-8D53-C362-CCE8434A00A7}"/>
              </a:ext>
            </a:extLst>
          </p:cNvPr>
          <p:cNvSpPr txBox="1"/>
          <p:nvPr/>
        </p:nvSpPr>
        <p:spPr>
          <a:xfrm>
            <a:off x="5440465" y="2869323"/>
            <a:ext cx="1244791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rgbClr val="FF0000"/>
                </a:solidFill>
              </a:rPr>
              <a:t>4000</a:t>
            </a:r>
            <a:endParaRPr lang="ko-KR" altLang="en-US" dirty="0">
              <a:solidFill>
                <a:srgbClr val="FF0000"/>
              </a:solidFill>
            </a:endParaRPr>
          </a:p>
        </p:txBody>
      </p:sp>
      <p:pic>
        <p:nvPicPr>
          <p:cNvPr id="65" name="그림 64">
            <a:extLst>
              <a:ext uri="{FF2B5EF4-FFF2-40B4-BE49-F238E27FC236}">
                <a16:creationId xmlns:a16="http://schemas.microsoft.com/office/drawing/2014/main" id="{1E3426DA-9FA9-4E68-968F-73F91152D2E6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5779471" y="2882741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66" name="그림 65">
            <a:extLst>
              <a:ext uri="{FF2B5EF4-FFF2-40B4-BE49-F238E27FC236}">
                <a16:creationId xmlns:a16="http://schemas.microsoft.com/office/drawing/2014/main" id="{8DB16DFC-D56A-4F5E-867E-F4F7CB833091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5779471" y="1943056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6" name="그림 28">
            <a:extLst>
              <a:ext uri="{FF2B5EF4-FFF2-40B4-BE49-F238E27FC236}">
                <a16:creationId xmlns:a16="http://schemas.microsoft.com/office/drawing/2014/main" id="{AEDCFF44-B9FE-3FC7-1248-96A85DC68D07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0355686" y="269324"/>
            <a:ext cx="360568" cy="208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9565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  <p:bldP spid="6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9C4AF2C-EADE-FB31-68D1-1D7F4F392606}"/>
              </a:ext>
            </a:extLst>
          </p:cNvPr>
          <p:cNvSpPr txBox="1"/>
          <p:nvPr/>
        </p:nvSpPr>
        <p:spPr>
          <a:xfrm>
            <a:off x="505825" y="983619"/>
            <a:ext cx="4812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000" b="1" dirty="0">
                <a:solidFill>
                  <a:srgbClr val="843C0C"/>
                </a:solidFill>
              </a:rPr>
              <a:t>4</a:t>
            </a:r>
            <a:endParaRPr lang="ko-KR" altLang="en-US" sz="4000" b="1" dirty="0">
              <a:solidFill>
                <a:srgbClr val="843C0C"/>
              </a:solidFill>
            </a:endParaRPr>
          </a:p>
        </p:txBody>
      </p:sp>
      <p:pic>
        <p:nvPicPr>
          <p:cNvPr id="9" name="그래픽 2">
            <a:extLst>
              <a:ext uri="{FF2B5EF4-FFF2-40B4-BE49-F238E27FC236}">
                <a16:creationId xmlns:a16="http://schemas.microsoft.com/office/drawing/2014/main" id="{7E172428-27A2-A578-B59C-608611BF1F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75790" y="66830"/>
            <a:ext cx="215900" cy="289151"/>
          </a:xfrm>
          <a:prstGeom prst="rect">
            <a:avLst/>
          </a:prstGeom>
        </p:spPr>
      </p:pic>
      <p:pic>
        <p:nvPicPr>
          <p:cNvPr id="12" name="그래픽 4">
            <a:extLst>
              <a:ext uri="{FF2B5EF4-FFF2-40B4-BE49-F238E27FC236}">
                <a16:creationId xmlns:a16="http://schemas.microsoft.com/office/drawing/2014/main" id="{F7BD79C5-9970-D596-00CD-0D20266D1D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7376" y="66830"/>
            <a:ext cx="215900" cy="289151"/>
          </a:xfrm>
          <a:prstGeom prst="rect">
            <a:avLst/>
          </a:prstGeom>
        </p:spPr>
      </p:pic>
      <p:grpSp>
        <p:nvGrpSpPr>
          <p:cNvPr id="28" name="그룹 27">
            <a:extLst>
              <a:ext uri="{FF2B5EF4-FFF2-40B4-BE49-F238E27FC236}">
                <a16:creationId xmlns:a16="http://schemas.microsoft.com/office/drawing/2014/main" id="{DAC391F1-269B-860E-87E6-7F5589B54DC2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29" name="그룹 28">
              <a:extLst>
                <a:ext uri="{FF2B5EF4-FFF2-40B4-BE49-F238E27FC236}">
                  <a16:creationId xmlns:a16="http://schemas.microsoft.com/office/drawing/2014/main" id="{1057DA5C-D877-CF95-4B37-64F7B4E680FE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39" name="직사각형 38">
                <a:extLst>
                  <a:ext uri="{FF2B5EF4-FFF2-40B4-BE49-F238E27FC236}">
                    <a16:creationId xmlns:a16="http://schemas.microsoft.com/office/drawing/2014/main" id="{8B468708-B070-80D3-1900-9FC58FF3DF7E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9</a:t>
                </a:r>
              </a:p>
            </p:txBody>
          </p:sp>
          <p:sp>
            <p:nvSpPr>
              <p:cNvPr id="40" name="직사각형 39">
                <a:extLst>
                  <a:ext uri="{FF2B5EF4-FFF2-40B4-BE49-F238E27FC236}">
                    <a16:creationId xmlns:a16="http://schemas.microsoft.com/office/drawing/2014/main" id="{541A923D-1DC8-FFB9-F27C-EAE3F821B9B5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6</a:t>
                </a:r>
              </a:p>
            </p:txBody>
          </p:sp>
          <p:sp>
            <p:nvSpPr>
              <p:cNvPr id="41" name="직사각형 40">
                <a:extLst>
                  <a:ext uri="{FF2B5EF4-FFF2-40B4-BE49-F238E27FC236}">
                    <a16:creationId xmlns:a16="http://schemas.microsoft.com/office/drawing/2014/main" id="{0BF89F21-F9F8-9246-1A9F-2900F67CD087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0" name="그림 29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E767C6FD-9593-77CA-F1FC-5DD09C4D50B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1" name="그림 30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306025F6-3B27-6EAE-44C0-EE9E22B842D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42" name="그룹 41">
            <a:extLst>
              <a:ext uri="{FF2B5EF4-FFF2-40B4-BE49-F238E27FC236}">
                <a16:creationId xmlns:a16="http://schemas.microsoft.com/office/drawing/2014/main" id="{FF929335-02E8-DE8D-7D80-FEB652324394}"/>
              </a:ext>
            </a:extLst>
          </p:cNvPr>
          <p:cNvGrpSpPr/>
          <p:nvPr/>
        </p:nvGrpSpPr>
        <p:grpSpPr>
          <a:xfrm>
            <a:off x="236948" y="6391126"/>
            <a:ext cx="5356733" cy="396000"/>
            <a:chOff x="236948" y="6391126"/>
            <a:chExt cx="5356733" cy="396000"/>
          </a:xfrm>
        </p:grpSpPr>
        <p:sp>
          <p:nvSpPr>
            <p:cNvPr id="43" name="사각형: 둥근 모서리 42">
              <a:hlinkClick r:id="rId6" action="ppaction://hlinksldjump"/>
              <a:extLst>
                <a:ext uri="{FF2B5EF4-FFF2-40B4-BE49-F238E27FC236}">
                  <a16:creationId xmlns:a16="http://schemas.microsoft.com/office/drawing/2014/main" id="{5077B994-6B17-67EF-8408-883C1E0427CC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44" name="사각형: 둥근 모서리 43">
              <a:hlinkClick r:id="rId7" action="ppaction://hlinksldjump"/>
              <a:extLst>
                <a:ext uri="{FF2B5EF4-FFF2-40B4-BE49-F238E27FC236}">
                  <a16:creationId xmlns:a16="http://schemas.microsoft.com/office/drawing/2014/main" id="{6B42C0B2-7AE6-F1A5-4117-F66182CDA314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51" name="사각형: 둥근 모서리 50">
              <a:hlinkClick r:id="rId8" action="ppaction://hlinksldjump"/>
              <a:extLst>
                <a:ext uri="{FF2B5EF4-FFF2-40B4-BE49-F238E27FC236}">
                  <a16:creationId xmlns:a16="http://schemas.microsoft.com/office/drawing/2014/main" id="{59AD324F-81B5-D6D0-1CA9-3839C28C3122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52" name="사각형: 둥근 모서리 51">
              <a:hlinkClick r:id="rId9" action="ppaction://hlinksldjump"/>
              <a:extLst>
                <a:ext uri="{FF2B5EF4-FFF2-40B4-BE49-F238E27FC236}">
                  <a16:creationId xmlns:a16="http://schemas.microsoft.com/office/drawing/2014/main" id="{5749EDB1-5192-51C0-D1D3-5C4AADDD9CFD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53" name="사각형: 둥근 모서리 52">
              <a:hlinkClick r:id="rId10" action="ppaction://hlinksldjump"/>
              <a:extLst>
                <a:ext uri="{FF2B5EF4-FFF2-40B4-BE49-F238E27FC236}">
                  <a16:creationId xmlns:a16="http://schemas.microsoft.com/office/drawing/2014/main" id="{24CDDA11-548A-B13E-786D-1C3B6E1933F5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bg1"/>
                  </a:solidFill>
                </a:rPr>
                <a:t>4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54" name="사각형: 둥근 모서리 53">
              <a:hlinkClick r:id="rId11" action="ppaction://hlinksldjump"/>
              <a:extLst>
                <a:ext uri="{FF2B5EF4-FFF2-40B4-BE49-F238E27FC236}">
                  <a16:creationId xmlns:a16="http://schemas.microsoft.com/office/drawing/2014/main" id="{9CB81E93-9CB5-74AC-4D27-1D47D7C0155E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55" name="사각형: 둥근 모서리 54">
              <a:hlinkClick r:id="rId12" action="ppaction://hlinksldjump"/>
              <a:extLst>
                <a:ext uri="{FF2B5EF4-FFF2-40B4-BE49-F238E27FC236}">
                  <a16:creationId xmlns:a16="http://schemas.microsoft.com/office/drawing/2014/main" id="{F588CE73-6B5C-8D08-E133-FB45FF333C12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56" name="사각형: 둥근 모서리 55">
              <a:hlinkClick r:id="rId13" action="ppaction://hlinksldjump"/>
              <a:extLst>
                <a:ext uri="{FF2B5EF4-FFF2-40B4-BE49-F238E27FC236}">
                  <a16:creationId xmlns:a16="http://schemas.microsoft.com/office/drawing/2014/main" id="{857BF377-BD46-0244-2CB5-E5ECFA7FF916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57" name="사각형: 둥근 모서리 56">
              <a:hlinkClick r:id="rId14" action="ppaction://hlinksldjump"/>
              <a:extLst>
                <a:ext uri="{FF2B5EF4-FFF2-40B4-BE49-F238E27FC236}">
                  <a16:creationId xmlns:a16="http://schemas.microsoft.com/office/drawing/2014/main" id="{6DD7DD7C-7C3F-0D57-9FB4-041E02F05574}"/>
                </a:ext>
              </a:extLst>
            </p:cNvPr>
            <p:cNvSpPr/>
            <p:nvPr/>
          </p:nvSpPr>
          <p:spPr>
            <a:xfrm>
              <a:off x="508788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7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p:grpSp>
        <p:nvGrpSpPr>
          <p:cNvPr id="6" name="그룹 5">
            <a:extLst>
              <a:ext uri="{FF2B5EF4-FFF2-40B4-BE49-F238E27FC236}">
                <a16:creationId xmlns:a16="http://schemas.microsoft.com/office/drawing/2014/main" id="{1249F2F9-EC99-2AD3-27FF-90C07B4D7C3A}"/>
              </a:ext>
            </a:extLst>
          </p:cNvPr>
          <p:cNvGrpSpPr/>
          <p:nvPr/>
        </p:nvGrpSpPr>
        <p:grpSpPr>
          <a:xfrm>
            <a:off x="8070541" y="169139"/>
            <a:ext cx="3921590" cy="396662"/>
            <a:chOff x="6057749" y="6397923"/>
            <a:chExt cx="3921590" cy="396662"/>
          </a:xfrm>
        </p:grpSpPr>
        <p:grpSp>
          <p:nvGrpSpPr>
            <p:cNvPr id="11" name="그룹 10">
              <a:extLst>
                <a:ext uri="{FF2B5EF4-FFF2-40B4-BE49-F238E27FC236}">
                  <a16:creationId xmlns:a16="http://schemas.microsoft.com/office/drawing/2014/main" id="{5269559D-F098-78D1-38EF-55E440C4AE24}"/>
                </a:ext>
              </a:extLst>
            </p:cNvPr>
            <p:cNvGrpSpPr/>
            <p:nvPr/>
          </p:nvGrpSpPr>
          <p:grpSpPr>
            <a:xfrm>
              <a:off x="6057749" y="6398585"/>
              <a:ext cx="1753714" cy="396000"/>
              <a:chOff x="6057749" y="6398585"/>
              <a:chExt cx="1753714" cy="396000"/>
            </a:xfrm>
          </p:grpSpPr>
          <p:pic>
            <p:nvPicPr>
              <p:cNvPr id="17" name="그래픽 57">
                <a:extLst>
                  <a:ext uri="{FF2B5EF4-FFF2-40B4-BE49-F238E27FC236}">
                    <a16:creationId xmlns:a16="http://schemas.microsoft.com/office/drawing/2014/main" id="{155736F4-6C48-4126-A1AE-5AFDFC687AB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C25D7F26-496E-68F8-0202-FAEBD56402C3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10~11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14" name="그룹 13">
              <a:extLst>
                <a:ext uri="{FF2B5EF4-FFF2-40B4-BE49-F238E27FC236}">
                  <a16:creationId xmlns:a16="http://schemas.microsoft.com/office/drawing/2014/main" id="{0C5346CF-953C-3D34-C156-E52A080CFEEB}"/>
                </a:ext>
              </a:extLst>
            </p:cNvPr>
            <p:cNvGrpSpPr/>
            <p:nvPr/>
          </p:nvGrpSpPr>
          <p:grpSpPr>
            <a:xfrm>
              <a:off x="7869558" y="6397923"/>
              <a:ext cx="2109781" cy="396000"/>
              <a:chOff x="7869558" y="6397923"/>
              <a:chExt cx="2109781" cy="396000"/>
            </a:xfrm>
          </p:grpSpPr>
          <p:pic>
            <p:nvPicPr>
              <p:cNvPr id="15" name="그래픽 60">
                <a:extLst>
                  <a:ext uri="{FF2B5EF4-FFF2-40B4-BE49-F238E27FC236}">
                    <a16:creationId xmlns:a16="http://schemas.microsoft.com/office/drawing/2014/main" id="{46A47281-BAFF-0E84-66CB-3EF18582149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/>
              <a:srcRect/>
              <a:stretch/>
            </p:blipFill>
            <p:spPr>
              <a:xfrm>
                <a:off x="7869558" y="6397923"/>
                <a:ext cx="2109781" cy="396000"/>
              </a:xfrm>
              <a:prstGeom prst="rect">
                <a:avLst/>
              </a:prstGeom>
            </p:spPr>
          </p:pic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04BD074A-3FA2-14A7-27CA-3A261895096B}"/>
                  </a:ext>
                </a:extLst>
              </p:cNvPr>
              <p:cNvSpPr txBox="1"/>
              <p:nvPr/>
            </p:nvSpPr>
            <p:spPr>
              <a:xfrm>
                <a:off x="8799752" y="642190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6~7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286934DA-A915-4420-6AB1-A8921ED628B0}"/>
              </a:ext>
            </a:extLst>
          </p:cNvPr>
          <p:cNvSpPr txBox="1"/>
          <p:nvPr/>
        </p:nvSpPr>
        <p:spPr>
          <a:xfrm>
            <a:off x="1032017" y="1056235"/>
            <a:ext cx="10342999" cy="60669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ko-KR" altLang="en-US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      안에 알맞은 수를 써넣으세요</a:t>
            </a:r>
            <a:r>
              <a:rPr kumimoji="0" lang="en-US" altLang="ko-KR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.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6" name="사각형: 둥근 모서리 20">
            <a:extLst>
              <a:ext uri="{FF2B5EF4-FFF2-40B4-BE49-F238E27FC236}">
                <a16:creationId xmlns:a16="http://schemas.microsoft.com/office/drawing/2014/main" id="{C76374C8-86C1-2ACF-A456-6567499B13EF}"/>
              </a:ext>
            </a:extLst>
          </p:cNvPr>
          <p:cNvSpPr/>
          <p:nvPr/>
        </p:nvSpPr>
        <p:spPr>
          <a:xfrm>
            <a:off x="1137706" y="1168905"/>
            <a:ext cx="369177" cy="381353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D7F0F8A-98BF-85F9-692F-D8A49E245515}"/>
              </a:ext>
            </a:extLst>
          </p:cNvPr>
          <p:cNvSpPr txBox="1"/>
          <p:nvPr/>
        </p:nvSpPr>
        <p:spPr>
          <a:xfrm>
            <a:off x="930697" y="1913686"/>
            <a:ext cx="3176735" cy="6832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(1)</a:t>
            </a:r>
            <a:endParaRPr lang="ko-KR" altLang="en-US" sz="3200" b="1" dirty="0">
              <a:solidFill>
                <a:prstClr val="black"/>
              </a:solidFill>
              <a:latin typeface="맑은 고딕" panose="020B0503020000020004" pitchFamily="50" charset="-127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010EFFB0-FC86-6530-803F-B9F027AF7A4E}"/>
              </a:ext>
            </a:extLst>
          </p:cNvPr>
          <p:cNvSpPr txBox="1"/>
          <p:nvPr/>
        </p:nvSpPr>
        <p:spPr>
          <a:xfrm>
            <a:off x="1549464" y="1920545"/>
            <a:ext cx="9515088" cy="6832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1000</a:t>
            </a:r>
            <a:r>
              <a:rPr lang="ko-KR" altLang="en-US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이            개이면 </a:t>
            </a: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10000</a:t>
            </a:r>
            <a:r>
              <a:rPr lang="ko-KR" altLang="en-US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입니다</a:t>
            </a: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.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0D7F0F8A-98BF-85F9-692F-D8A49E245515}"/>
              </a:ext>
            </a:extLst>
          </p:cNvPr>
          <p:cNvSpPr txBox="1"/>
          <p:nvPr/>
        </p:nvSpPr>
        <p:spPr>
          <a:xfrm>
            <a:off x="930697" y="2846077"/>
            <a:ext cx="3176735" cy="625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(2)</a:t>
            </a:r>
            <a:endParaRPr lang="ko-KR" altLang="en-US" sz="3200" b="1" dirty="0">
              <a:solidFill>
                <a:prstClr val="black"/>
              </a:solidFill>
              <a:latin typeface="맑은 고딕" panose="020B0503020000020004" pitchFamily="50" charset="-127"/>
            </a:endParaRPr>
          </a:p>
        </p:txBody>
      </p:sp>
      <p:sp>
        <p:nvSpPr>
          <p:cNvPr id="60" name="사각형: 둥근 모서리 17">
            <a:extLst>
              <a:ext uri="{FF2B5EF4-FFF2-40B4-BE49-F238E27FC236}">
                <a16:creationId xmlns:a16="http://schemas.microsoft.com/office/drawing/2014/main" id="{54D32336-A3E7-9243-843E-D712337A2E14}"/>
              </a:ext>
            </a:extLst>
          </p:cNvPr>
          <p:cNvSpPr/>
          <p:nvPr/>
        </p:nvSpPr>
        <p:spPr>
          <a:xfrm>
            <a:off x="3124888" y="1949934"/>
            <a:ext cx="1568005" cy="60669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4E0FADF6-0E9F-8D53-C362-CCE8434A00A7}"/>
              </a:ext>
            </a:extLst>
          </p:cNvPr>
          <p:cNvSpPr txBox="1"/>
          <p:nvPr/>
        </p:nvSpPr>
        <p:spPr>
          <a:xfrm>
            <a:off x="3256543" y="1967607"/>
            <a:ext cx="1244791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rgbClr val="FF0000"/>
                </a:solidFill>
              </a:rPr>
              <a:t>10</a:t>
            </a:r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010EFFB0-FC86-6530-803F-B9F027AF7A4E}"/>
              </a:ext>
            </a:extLst>
          </p:cNvPr>
          <p:cNvSpPr txBox="1"/>
          <p:nvPr/>
        </p:nvSpPr>
        <p:spPr>
          <a:xfrm>
            <a:off x="1549464" y="2865127"/>
            <a:ext cx="9515088" cy="6832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100</a:t>
            </a:r>
            <a:r>
              <a:rPr lang="ko-KR" altLang="en-US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이            개이면 </a:t>
            </a: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10000</a:t>
            </a:r>
            <a:r>
              <a:rPr lang="ko-KR" altLang="en-US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입니다</a:t>
            </a: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.</a:t>
            </a:r>
          </a:p>
        </p:txBody>
      </p:sp>
      <p:sp>
        <p:nvSpPr>
          <p:cNvPr id="64" name="사각형: 둥근 모서리 17">
            <a:extLst>
              <a:ext uri="{FF2B5EF4-FFF2-40B4-BE49-F238E27FC236}">
                <a16:creationId xmlns:a16="http://schemas.microsoft.com/office/drawing/2014/main" id="{54D32336-A3E7-9243-843E-D712337A2E14}"/>
              </a:ext>
            </a:extLst>
          </p:cNvPr>
          <p:cNvSpPr/>
          <p:nvPr/>
        </p:nvSpPr>
        <p:spPr>
          <a:xfrm>
            <a:off x="2871811" y="2894516"/>
            <a:ext cx="1568005" cy="60669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4E0FADF6-0E9F-8D53-C362-CCE8434A00A7}"/>
              </a:ext>
            </a:extLst>
          </p:cNvPr>
          <p:cNvSpPr txBox="1"/>
          <p:nvPr/>
        </p:nvSpPr>
        <p:spPr>
          <a:xfrm>
            <a:off x="3003466" y="2912189"/>
            <a:ext cx="1244791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rgbClr val="FF0000"/>
                </a:solidFill>
              </a:rPr>
              <a:t>100</a:t>
            </a:r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0D7F0F8A-98BF-85F9-692F-D8A49E245515}"/>
              </a:ext>
            </a:extLst>
          </p:cNvPr>
          <p:cNvSpPr txBox="1"/>
          <p:nvPr/>
        </p:nvSpPr>
        <p:spPr>
          <a:xfrm>
            <a:off x="930697" y="3769990"/>
            <a:ext cx="3176735" cy="625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(3)</a:t>
            </a:r>
            <a:endParaRPr lang="ko-KR" altLang="en-US" sz="3200" b="1" dirty="0">
              <a:solidFill>
                <a:prstClr val="black"/>
              </a:solidFill>
              <a:latin typeface="맑은 고딕" panose="020B0503020000020004" pitchFamily="50" charset="-127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010EFFB0-FC86-6530-803F-B9F027AF7A4E}"/>
              </a:ext>
            </a:extLst>
          </p:cNvPr>
          <p:cNvSpPr txBox="1"/>
          <p:nvPr/>
        </p:nvSpPr>
        <p:spPr>
          <a:xfrm>
            <a:off x="1549464" y="3789040"/>
            <a:ext cx="9515088" cy="6832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10</a:t>
            </a:r>
            <a:r>
              <a:rPr lang="ko-KR" altLang="en-US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이            개이면 </a:t>
            </a: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10000</a:t>
            </a:r>
            <a:r>
              <a:rPr lang="ko-KR" altLang="en-US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입니다</a:t>
            </a: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.</a:t>
            </a:r>
          </a:p>
        </p:txBody>
      </p:sp>
      <p:sp>
        <p:nvSpPr>
          <p:cNvPr id="69" name="사각형: 둥근 모서리 17">
            <a:extLst>
              <a:ext uri="{FF2B5EF4-FFF2-40B4-BE49-F238E27FC236}">
                <a16:creationId xmlns:a16="http://schemas.microsoft.com/office/drawing/2014/main" id="{54D32336-A3E7-9243-843E-D712337A2E14}"/>
              </a:ext>
            </a:extLst>
          </p:cNvPr>
          <p:cNvSpPr/>
          <p:nvPr/>
        </p:nvSpPr>
        <p:spPr>
          <a:xfrm>
            <a:off x="2639616" y="3818429"/>
            <a:ext cx="1568005" cy="60669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4E0FADF6-0E9F-8D53-C362-CCE8434A00A7}"/>
              </a:ext>
            </a:extLst>
          </p:cNvPr>
          <p:cNvSpPr txBox="1"/>
          <p:nvPr/>
        </p:nvSpPr>
        <p:spPr>
          <a:xfrm>
            <a:off x="2771271" y="3836102"/>
            <a:ext cx="1244791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rgbClr val="FF0000"/>
                </a:solidFill>
              </a:rPr>
              <a:t>1000</a:t>
            </a:r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0D7F0F8A-98BF-85F9-692F-D8A49E245515}"/>
              </a:ext>
            </a:extLst>
          </p:cNvPr>
          <p:cNvSpPr txBox="1"/>
          <p:nvPr/>
        </p:nvSpPr>
        <p:spPr>
          <a:xfrm>
            <a:off x="930697" y="4706094"/>
            <a:ext cx="3176735" cy="625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(4)</a:t>
            </a:r>
            <a:endParaRPr lang="ko-KR" altLang="en-US" sz="3200" b="1" dirty="0">
              <a:solidFill>
                <a:prstClr val="black"/>
              </a:solidFill>
              <a:latin typeface="맑은 고딕" panose="020B0503020000020004" pitchFamily="50" charset="-127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010EFFB0-FC86-6530-803F-B9F027AF7A4E}"/>
              </a:ext>
            </a:extLst>
          </p:cNvPr>
          <p:cNvSpPr txBox="1"/>
          <p:nvPr/>
        </p:nvSpPr>
        <p:spPr>
          <a:xfrm>
            <a:off x="1549464" y="4725144"/>
            <a:ext cx="9515088" cy="6832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1</a:t>
            </a:r>
            <a:r>
              <a:rPr lang="ko-KR" altLang="en-US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이            개이면 </a:t>
            </a: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10000</a:t>
            </a:r>
            <a:r>
              <a:rPr lang="ko-KR" altLang="en-US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입니다</a:t>
            </a: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.</a:t>
            </a:r>
          </a:p>
        </p:txBody>
      </p:sp>
      <p:sp>
        <p:nvSpPr>
          <p:cNvPr id="74" name="사각형: 둥근 모서리 17">
            <a:extLst>
              <a:ext uri="{FF2B5EF4-FFF2-40B4-BE49-F238E27FC236}">
                <a16:creationId xmlns:a16="http://schemas.microsoft.com/office/drawing/2014/main" id="{54D32336-A3E7-9243-843E-D712337A2E14}"/>
              </a:ext>
            </a:extLst>
          </p:cNvPr>
          <p:cNvSpPr/>
          <p:nvPr/>
        </p:nvSpPr>
        <p:spPr>
          <a:xfrm>
            <a:off x="2423592" y="4754533"/>
            <a:ext cx="1568005" cy="60669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4E0FADF6-0E9F-8D53-C362-CCE8434A00A7}"/>
              </a:ext>
            </a:extLst>
          </p:cNvPr>
          <p:cNvSpPr txBox="1"/>
          <p:nvPr/>
        </p:nvSpPr>
        <p:spPr>
          <a:xfrm>
            <a:off x="2555247" y="4772206"/>
            <a:ext cx="1244791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rgbClr val="FF0000"/>
                </a:solidFill>
              </a:rPr>
              <a:t>10000</a:t>
            </a:r>
            <a:endParaRPr lang="ko-KR" altLang="en-US" dirty="0">
              <a:solidFill>
                <a:srgbClr val="FF0000"/>
              </a:solidFill>
            </a:endParaRPr>
          </a:p>
        </p:txBody>
      </p:sp>
      <p:pic>
        <p:nvPicPr>
          <p:cNvPr id="58" name="그림 57">
            <a:extLst>
              <a:ext uri="{FF2B5EF4-FFF2-40B4-BE49-F238E27FC236}">
                <a16:creationId xmlns:a16="http://schemas.microsoft.com/office/drawing/2014/main" id="{8024FF86-1011-440F-BF0F-83696EEF65C4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3620090" y="1967607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59" name="그림 58">
            <a:extLst>
              <a:ext uri="{FF2B5EF4-FFF2-40B4-BE49-F238E27FC236}">
                <a16:creationId xmlns:a16="http://schemas.microsoft.com/office/drawing/2014/main" id="{32A34DEE-942F-4459-B4D4-37C4961A1ED8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3376489" y="2908572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77" name="그림 76">
            <a:extLst>
              <a:ext uri="{FF2B5EF4-FFF2-40B4-BE49-F238E27FC236}">
                <a16:creationId xmlns:a16="http://schemas.microsoft.com/office/drawing/2014/main" id="{D343543E-3E6A-4CF0-B35C-F21E17806581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3109889" y="3849263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78" name="그림 77">
            <a:extLst>
              <a:ext uri="{FF2B5EF4-FFF2-40B4-BE49-F238E27FC236}">
                <a16:creationId xmlns:a16="http://schemas.microsoft.com/office/drawing/2014/main" id="{73D984A7-F9AA-4DA8-814D-DEF4D135BF5A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2896880" y="4774225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2" name="그림 28">
            <a:extLst>
              <a:ext uri="{FF2B5EF4-FFF2-40B4-BE49-F238E27FC236}">
                <a16:creationId xmlns:a16="http://schemas.microsoft.com/office/drawing/2014/main" id="{691C9D99-8258-D79A-4746-9F0C3248FBF3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0355686" y="269324"/>
            <a:ext cx="360568" cy="208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000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/>
      <p:bldP spid="65" grpId="0"/>
      <p:bldP spid="70" grpId="0"/>
      <p:bldP spid="7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86934DA-A915-4420-6AB1-A8921ED628B0}"/>
              </a:ext>
            </a:extLst>
          </p:cNvPr>
          <p:cNvSpPr txBox="1"/>
          <p:nvPr/>
        </p:nvSpPr>
        <p:spPr>
          <a:xfrm>
            <a:off x="1032017" y="1060965"/>
            <a:ext cx="10342999" cy="60669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altLang="ko-KR" sz="3600" b="1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10000</a:t>
            </a:r>
            <a:r>
              <a:rPr lang="ko-KR" altLang="en-US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에 대한 </a:t>
            </a:r>
            <a:r>
              <a:rPr lang="ko-KR" altLang="en-US" sz="3600" b="1" dirty="0"/>
              <a:t>설명으로 옳은 것을 모두 찾아 기호를 써 보세요</a:t>
            </a:r>
            <a:r>
              <a:rPr lang="en-US" altLang="ko-KR" sz="3600" b="1" dirty="0"/>
              <a:t>.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9C4AF2C-EADE-FB31-68D1-1D7F4F392606}"/>
              </a:ext>
            </a:extLst>
          </p:cNvPr>
          <p:cNvSpPr txBox="1"/>
          <p:nvPr/>
        </p:nvSpPr>
        <p:spPr>
          <a:xfrm>
            <a:off x="505825" y="983619"/>
            <a:ext cx="4812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000" b="1" dirty="0">
                <a:solidFill>
                  <a:srgbClr val="843C0C"/>
                </a:solidFill>
              </a:rPr>
              <a:t>5</a:t>
            </a:r>
            <a:endParaRPr lang="ko-KR" altLang="en-US" sz="4000" b="1" dirty="0">
              <a:solidFill>
                <a:srgbClr val="843C0C"/>
              </a:solidFill>
            </a:endParaRPr>
          </a:p>
        </p:txBody>
      </p:sp>
      <p:pic>
        <p:nvPicPr>
          <p:cNvPr id="14" name="그래픽 2">
            <a:extLst>
              <a:ext uri="{FF2B5EF4-FFF2-40B4-BE49-F238E27FC236}">
                <a16:creationId xmlns:a16="http://schemas.microsoft.com/office/drawing/2014/main" id="{06FC008E-7115-1BF9-AF82-B08BADE19C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75790" y="66830"/>
            <a:ext cx="215900" cy="289151"/>
          </a:xfrm>
          <a:prstGeom prst="rect">
            <a:avLst/>
          </a:prstGeom>
        </p:spPr>
      </p:pic>
      <p:pic>
        <p:nvPicPr>
          <p:cNvPr id="18" name="그래픽 4">
            <a:extLst>
              <a:ext uri="{FF2B5EF4-FFF2-40B4-BE49-F238E27FC236}">
                <a16:creationId xmlns:a16="http://schemas.microsoft.com/office/drawing/2014/main" id="{DB7783EF-1DC3-3BB6-0CA1-ADA78E31DB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7376" y="66830"/>
            <a:ext cx="215900" cy="289151"/>
          </a:xfrm>
          <a:prstGeom prst="rect">
            <a:avLst/>
          </a:prstGeom>
        </p:spPr>
      </p:pic>
      <p:grpSp>
        <p:nvGrpSpPr>
          <p:cNvPr id="36" name="그룹 35">
            <a:extLst>
              <a:ext uri="{FF2B5EF4-FFF2-40B4-BE49-F238E27FC236}">
                <a16:creationId xmlns:a16="http://schemas.microsoft.com/office/drawing/2014/main" id="{FCB05E9B-94F3-0D29-CEF3-E9C7484ABC8E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37" name="그룹 36">
              <a:extLst>
                <a:ext uri="{FF2B5EF4-FFF2-40B4-BE49-F238E27FC236}">
                  <a16:creationId xmlns:a16="http://schemas.microsoft.com/office/drawing/2014/main" id="{AFA6EDC9-782A-45BB-DCD3-D6531EFD6CBF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47" name="직사각형 46">
                <a:extLst>
                  <a:ext uri="{FF2B5EF4-FFF2-40B4-BE49-F238E27FC236}">
                    <a16:creationId xmlns:a16="http://schemas.microsoft.com/office/drawing/2014/main" id="{1140C087-888D-6B89-24EE-F261BB5020BD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9</a:t>
                </a:r>
              </a:p>
            </p:txBody>
          </p:sp>
          <p:sp>
            <p:nvSpPr>
              <p:cNvPr id="48" name="직사각형 47">
                <a:extLst>
                  <a:ext uri="{FF2B5EF4-FFF2-40B4-BE49-F238E27FC236}">
                    <a16:creationId xmlns:a16="http://schemas.microsoft.com/office/drawing/2014/main" id="{D41DE339-E50C-E8A9-856C-52B2FAC44FAE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7</a:t>
                </a:r>
              </a:p>
            </p:txBody>
          </p:sp>
          <p:sp>
            <p:nvSpPr>
              <p:cNvPr id="49" name="직사각형 48">
                <a:extLst>
                  <a:ext uri="{FF2B5EF4-FFF2-40B4-BE49-F238E27FC236}">
                    <a16:creationId xmlns:a16="http://schemas.microsoft.com/office/drawing/2014/main" id="{106AB2B9-BD1C-15A2-F5F3-B634DEA307ED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8" name="그림 37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B99D2E88-F671-DA9F-BBBA-4008FFA7B16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6" name="그림 45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ED5745CE-DB51-1E2F-EBCD-1E83483EF02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50" name="그룹 49">
            <a:extLst>
              <a:ext uri="{FF2B5EF4-FFF2-40B4-BE49-F238E27FC236}">
                <a16:creationId xmlns:a16="http://schemas.microsoft.com/office/drawing/2014/main" id="{44084AFD-899B-2399-C4F5-CA1207CD21C9}"/>
              </a:ext>
            </a:extLst>
          </p:cNvPr>
          <p:cNvGrpSpPr/>
          <p:nvPr/>
        </p:nvGrpSpPr>
        <p:grpSpPr>
          <a:xfrm>
            <a:off x="236948" y="6391126"/>
            <a:ext cx="5356733" cy="396000"/>
            <a:chOff x="236948" y="6391126"/>
            <a:chExt cx="5356733" cy="396000"/>
          </a:xfrm>
        </p:grpSpPr>
        <p:sp>
          <p:nvSpPr>
            <p:cNvPr id="51" name="사각형: 둥근 모서리 50">
              <a:hlinkClick r:id="rId6" action="ppaction://hlinksldjump"/>
              <a:extLst>
                <a:ext uri="{FF2B5EF4-FFF2-40B4-BE49-F238E27FC236}">
                  <a16:creationId xmlns:a16="http://schemas.microsoft.com/office/drawing/2014/main" id="{EFABABE7-1098-FF45-ABB4-A65E4A211140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57" name="사각형: 둥근 모서리 56">
              <a:hlinkClick r:id="rId7" action="ppaction://hlinksldjump"/>
              <a:extLst>
                <a:ext uri="{FF2B5EF4-FFF2-40B4-BE49-F238E27FC236}">
                  <a16:creationId xmlns:a16="http://schemas.microsoft.com/office/drawing/2014/main" id="{69D77862-6587-11EE-D229-E18895CED55B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58" name="사각형: 둥근 모서리 57">
              <a:hlinkClick r:id="rId8" action="ppaction://hlinksldjump"/>
              <a:extLst>
                <a:ext uri="{FF2B5EF4-FFF2-40B4-BE49-F238E27FC236}">
                  <a16:creationId xmlns:a16="http://schemas.microsoft.com/office/drawing/2014/main" id="{FE7AE15E-D47B-C23B-5255-25D143496A52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59" name="사각형: 둥근 모서리 58">
              <a:hlinkClick r:id="rId9" action="ppaction://hlinksldjump"/>
              <a:extLst>
                <a:ext uri="{FF2B5EF4-FFF2-40B4-BE49-F238E27FC236}">
                  <a16:creationId xmlns:a16="http://schemas.microsoft.com/office/drawing/2014/main" id="{4A72314A-33DB-18AB-2C91-29AEB07C852F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60" name="사각형: 둥근 모서리 59">
              <a:hlinkClick r:id="rId10" action="ppaction://hlinksldjump"/>
              <a:extLst>
                <a:ext uri="{FF2B5EF4-FFF2-40B4-BE49-F238E27FC236}">
                  <a16:creationId xmlns:a16="http://schemas.microsoft.com/office/drawing/2014/main" id="{C26B3CE0-6909-2962-951B-53525AD4ECB5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61" name="사각형: 둥근 모서리 60">
              <a:hlinkClick r:id="rId11" action="ppaction://hlinksldjump"/>
              <a:extLst>
                <a:ext uri="{FF2B5EF4-FFF2-40B4-BE49-F238E27FC236}">
                  <a16:creationId xmlns:a16="http://schemas.microsoft.com/office/drawing/2014/main" id="{CDBAD1CD-871A-8D09-5ECD-53C9C61ABF4B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62" name="사각형: 둥근 모서리 61">
              <a:hlinkClick r:id="rId12" action="ppaction://hlinksldjump"/>
              <a:extLst>
                <a:ext uri="{FF2B5EF4-FFF2-40B4-BE49-F238E27FC236}">
                  <a16:creationId xmlns:a16="http://schemas.microsoft.com/office/drawing/2014/main" id="{05750F8A-BD65-5AA4-4D70-4A0AA550DA7E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bg1"/>
                  </a:solidFill>
                </a:rPr>
                <a:t>5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63" name="사각형: 둥근 모서리 62">
              <a:hlinkClick r:id="rId13" action="ppaction://hlinksldjump"/>
              <a:extLst>
                <a:ext uri="{FF2B5EF4-FFF2-40B4-BE49-F238E27FC236}">
                  <a16:creationId xmlns:a16="http://schemas.microsoft.com/office/drawing/2014/main" id="{3C159C05-2F7D-1A31-75CE-12E414F3DC05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64" name="사각형: 둥근 모서리 63">
              <a:hlinkClick r:id="rId14" action="ppaction://hlinksldjump"/>
              <a:extLst>
                <a:ext uri="{FF2B5EF4-FFF2-40B4-BE49-F238E27FC236}">
                  <a16:creationId xmlns:a16="http://schemas.microsoft.com/office/drawing/2014/main" id="{9096120A-3378-8495-EF00-157E3653D603}"/>
                </a:ext>
              </a:extLst>
            </p:cNvPr>
            <p:cNvSpPr/>
            <p:nvPr/>
          </p:nvSpPr>
          <p:spPr>
            <a:xfrm>
              <a:off x="508788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7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p:grpSp>
        <p:nvGrpSpPr>
          <p:cNvPr id="9" name="그룹 8">
            <a:extLst>
              <a:ext uri="{FF2B5EF4-FFF2-40B4-BE49-F238E27FC236}">
                <a16:creationId xmlns:a16="http://schemas.microsoft.com/office/drawing/2014/main" id="{4792C133-9125-6F7A-25AA-C74A30877C5A}"/>
              </a:ext>
            </a:extLst>
          </p:cNvPr>
          <p:cNvGrpSpPr/>
          <p:nvPr/>
        </p:nvGrpSpPr>
        <p:grpSpPr>
          <a:xfrm>
            <a:off x="8070541" y="169139"/>
            <a:ext cx="3921590" cy="396662"/>
            <a:chOff x="6057749" y="6397923"/>
            <a:chExt cx="3921590" cy="396662"/>
          </a:xfrm>
        </p:grpSpPr>
        <p:grpSp>
          <p:nvGrpSpPr>
            <p:cNvPr id="15" name="그룹 14">
              <a:extLst>
                <a:ext uri="{FF2B5EF4-FFF2-40B4-BE49-F238E27FC236}">
                  <a16:creationId xmlns:a16="http://schemas.microsoft.com/office/drawing/2014/main" id="{58E99FFD-CF25-A6FB-5919-E2715227C31D}"/>
                </a:ext>
              </a:extLst>
            </p:cNvPr>
            <p:cNvGrpSpPr/>
            <p:nvPr/>
          </p:nvGrpSpPr>
          <p:grpSpPr>
            <a:xfrm>
              <a:off x="6057749" y="6398585"/>
              <a:ext cx="1753714" cy="396000"/>
              <a:chOff x="6057749" y="6398585"/>
              <a:chExt cx="1753714" cy="396000"/>
            </a:xfrm>
          </p:grpSpPr>
          <p:pic>
            <p:nvPicPr>
              <p:cNvPr id="23" name="그래픽 57">
                <a:extLst>
                  <a:ext uri="{FF2B5EF4-FFF2-40B4-BE49-F238E27FC236}">
                    <a16:creationId xmlns:a16="http://schemas.microsoft.com/office/drawing/2014/main" id="{88AC1C82-EEBC-B447-B0FF-43906DC52E7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88AAC710-EB5F-B1DE-B30A-AE17B46E0EF7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10~11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20" name="그룹 19">
              <a:extLst>
                <a:ext uri="{FF2B5EF4-FFF2-40B4-BE49-F238E27FC236}">
                  <a16:creationId xmlns:a16="http://schemas.microsoft.com/office/drawing/2014/main" id="{A9157BB9-084C-3969-E711-F4306D8D911F}"/>
                </a:ext>
              </a:extLst>
            </p:cNvPr>
            <p:cNvGrpSpPr/>
            <p:nvPr/>
          </p:nvGrpSpPr>
          <p:grpSpPr>
            <a:xfrm>
              <a:off x="7869558" y="6397923"/>
              <a:ext cx="2109781" cy="396000"/>
              <a:chOff x="7869558" y="6397923"/>
              <a:chExt cx="2109781" cy="396000"/>
            </a:xfrm>
          </p:grpSpPr>
          <p:pic>
            <p:nvPicPr>
              <p:cNvPr id="21" name="그래픽 60">
                <a:extLst>
                  <a:ext uri="{FF2B5EF4-FFF2-40B4-BE49-F238E27FC236}">
                    <a16:creationId xmlns:a16="http://schemas.microsoft.com/office/drawing/2014/main" id="{8B7DF9E2-44D9-369B-4AFD-D4695FB7B00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/>
              <a:srcRect/>
              <a:stretch/>
            </p:blipFill>
            <p:spPr>
              <a:xfrm>
                <a:off x="7869558" y="6397923"/>
                <a:ext cx="2109781" cy="396000"/>
              </a:xfrm>
              <a:prstGeom prst="rect">
                <a:avLst/>
              </a:prstGeom>
            </p:spPr>
          </p:pic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A1989688-E57B-63CD-EA72-D6AE8B9BDCDD}"/>
                  </a:ext>
                </a:extLst>
              </p:cNvPr>
              <p:cNvSpPr txBox="1"/>
              <p:nvPr/>
            </p:nvSpPr>
            <p:spPr>
              <a:xfrm>
                <a:off x="8799752" y="642190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6~7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  <p:sp>
        <p:nvSpPr>
          <p:cNvPr id="42" name="사각형: 둥근 모서리 3">
            <a:extLst>
              <a:ext uri="{FF2B5EF4-FFF2-40B4-BE49-F238E27FC236}">
                <a16:creationId xmlns:a16="http://schemas.microsoft.com/office/drawing/2014/main" id="{6463DE89-8CCE-AE2F-D00E-539D7F17DDC4}"/>
              </a:ext>
            </a:extLst>
          </p:cNvPr>
          <p:cNvSpPr/>
          <p:nvPr/>
        </p:nvSpPr>
        <p:spPr>
          <a:xfrm>
            <a:off x="2833539" y="2418808"/>
            <a:ext cx="6888178" cy="2312550"/>
          </a:xfrm>
          <a:prstGeom prst="roundRect">
            <a:avLst>
              <a:gd name="adj" fmla="val 12332"/>
            </a:avLst>
          </a:prstGeom>
          <a:solidFill>
            <a:srgbClr val="FFFFFF"/>
          </a:solidFill>
          <a:ln w="28575">
            <a:solidFill>
              <a:srgbClr val="4978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20000"/>
              </a:lnSpc>
            </a:pPr>
            <a:endParaRPr lang="ko-KR" altLang="en-US" b="1" spc="-300" dirty="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010EFFB0-FC86-6530-803F-B9F027AF7A4E}"/>
              </a:ext>
            </a:extLst>
          </p:cNvPr>
          <p:cNvSpPr txBox="1"/>
          <p:nvPr/>
        </p:nvSpPr>
        <p:spPr>
          <a:xfrm>
            <a:off x="3287688" y="2564904"/>
            <a:ext cx="6912768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ko-KR" altLang="en-US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㉠ </a:t>
            </a: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10</a:t>
            </a:r>
            <a:r>
              <a:rPr lang="ko-KR" altLang="en-US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이 </a:t>
            </a: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100</a:t>
            </a:r>
            <a:r>
              <a:rPr lang="ko-KR" altLang="en-US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개인 수</a:t>
            </a:r>
          </a:p>
          <a:p>
            <a:r>
              <a:rPr lang="ko-KR" altLang="en-US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㉡ </a:t>
            </a: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9960</a:t>
            </a:r>
            <a:r>
              <a:rPr lang="ko-KR" altLang="en-US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보다 </a:t>
            </a: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40</a:t>
            </a:r>
            <a:r>
              <a:rPr lang="ko-KR" altLang="en-US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만큼 더 큰 수</a:t>
            </a:r>
          </a:p>
          <a:p>
            <a:r>
              <a:rPr lang="ko-KR" altLang="en-US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㉢ </a:t>
            </a: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9100</a:t>
            </a:r>
            <a:r>
              <a:rPr lang="ko-KR" altLang="en-US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보다 </a:t>
            </a: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900</a:t>
            </a:r>
            <a:r>
              <a:rPr lang="ko-KR" altLang="en-US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만큼 더 큰 수</a:t>
            </a:r>
          </a:p>
          <a:p>
            <a:r>
              <a:rPr lang="ko-KR" altLang="en-US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㉣ </a:t>
            </a: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100</a:t>
            </a:r>
            <a:r>
              <a:rPr lang="ko-KR" altLang="en-US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이 </a:t>
            </a: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10</a:t>
            </a:r>
            <a:r>
              <a:rPr lang="ko-KR" altLang="en-US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개인 수</a:t>
            </a:r>
            <a:endParaRPr lang="en-US" altLang="ko-KR" sz="3200" b="1" dirty="0">
              <a:solidFill>
                <a:prstClr val="black"/>
              </a:solidFill>
              <a:latin typeface="맑은 고딕" panose="020B0503020000020004" pitchFamily="50" charset="-127"/>
            </a:endParaRPr>
          </a:p>
        </p:txBody>
      </p:sp>
      <p:sp>
        <p:nvSpPr>
          <p:cNvPr id="69" name="직사각형 68"/>
          <p:cNvSpPr/>
          <p:nvPr/>
        </p:nvSpPr>
        <p:spPr>
          <a:xfrm>
            <a:off x="7211991" y="4900830"/>
            <a:ext cx="401298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600" b="1" dirty="0"/>
              <a:t>(                      )</a:t>
            </a:r>
            <a:endParaRPr lang="ko-KR" altLang="en-US" sz="3600" dirty="0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FA6A3F10-F030-4B1E-AC32-F522FD7FD83B}"/>
              </a:ext>
            </a:extLst>
          </p:cNvPr>
          <p:cNvSpPr txBox="1"/>
          <p:nvPr/>
        </p:nvSpPr>
        <p:spPr>
          <a:xfrm>
            <a:off x="8692121" y="4978681"/>
            <a:ext cx="1310548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ko-KR" altLang="en-US" dirty="0">
                <a:solidFill>
                  <a:srgbClr val="FF0000"/>
                </a:solidFill>
              </a:rPr>
              <a:t>㉡</a:t>
            </a:r>
            <a:r>
              <a:rPr lang="en-US" altLang="ko-KR" dirty="0">
                <a:solidFill>
                  <a:srgbClr val="FF0000"/>
                </a:solidFill>
              </a:rPr>
              <a:t>, </a:t>
            </a:r>
            <a:r>
              <a:rPr lang="ko-KR" altLang="en-US" dirty="0">
                <a:solidFill>
                  <a:srgbClr val="FF0000"/>
                </a:solidFill>
              </a:rPr>
              <a:t>㉢</a:t>
            </a:r>
          </a:p>
        </p:txBody>
      </p:sp>
      <p:pic>
        <p:nvPicPr>
          <p:cNvPr id="35" name="그림 34">
            <a:extLst>
              <a:ext uri="{FF2B5EF4-FFF2-40B4-BE49-F238E27FC236}">
                <a16:creationId xmlns:a16="http://schemas.microsoft.com/office/drawing/2014/main" id="{A834FC2B-B703-4E34-9F30-C1DBDFE6426F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9104223" y="4978132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4" name="그림 28">
            <a:extLst>
              <a:ext uri="{FF2B5EF4-FFF2-40B4-BE49-F238E27FC236}">
                <a16:creationId xmlns:a16="http://schemas.microsoft.com/office/drawing/2014/main" id="{BA7B4AFA-3626-C3EB-CD97-70755C0C4BFD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0355686" y="269324"/>
            <a:ext cx="360568" cy="208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1903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86934DA-A915-4420-6AB1-A8921ED628B0}"/>
              </a:ext>
            </a:extLst>
          </p:cNvPr>
          <p:cNvSpPr txBox="1"/>
          <p:nvPr/>
        </p:nvSpPr>
        <p:spPr>
          <a:xfrm>
            <a:off x="1032018" y="1060965"/>
            <a:ext cx="10094108" cy="60669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ko-KR" altLang="en-US" sz="3600" b="1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도윤이는 건강을 위해서 매일 아침 산책로를 </a:t>
            </a:r>
            <a:r>
              <a:rPr lang="en-US" altLang="ko-KR" sz="3600" b="1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1000</a:t>
            </a:r>
            <a:r>
              <a:rPr lang="ko-KR" altLang="en-US" sz="3600" b="1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걸음씩 걷기로 했습니다</a:t>
            </a:r>
            <a:r>
              <a:rPr lang="en-US" altLang="ko-KR" sz="3600" b="1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. </a:t>
            </a:r>
            <a:r>
              <a:rPr lang="ko-KR" altLang="en-US" sz="3600" b="1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오늘까지 </a:t>
            </a:r>
            <a:r>
              <a:rPr lang="en-US" altLang="ko-KR" sz="3600" b="1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6000</a:t>
            </a:r>
            <a:r>
              <a:rPr lang="ko-KR" altLang="en-US" sz="3600" b="1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걸음을 걸었다면 도윤이가 </a:t>
            </a:r>
            <a:r>
              <a:rPr lang="en-US" altLang="ko-KR" sz="3600" b="1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10000</a:t>
            </a:r>
            <a:r>
              <a:rPr lang="ko-KR" altLang="en-US" sz="3600" b="1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걸음을 채우기 위해 며칠을 더 걸어야 하는지 구해 보세요</a:t>
            </a:r>
            <a:r>
              <a:rPr lang="en-US" altLang="ko-KR" sz="3600" b="1" dirty="0"/>
              <a:t>.</a:t>
            </a:r>
            <a:endParaRPr kumimoji="0" lang="ko-KR" altLang="en-US" sz="3600" b="1" i="0" u="none" strike="noStrike" kern="1200" cap="none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9C4AF2C-EADE-FB31-68D1-1D7F4F392606}"/>
              </a:ext>
            </a:extLst>
          </p:cNvPr>
          <p:cNvSpPr txBox="1"/>
          <p:nvPr/>
        </p:nvSpPr>
        <p:spPr>
          <a:xfrm>
            <a:off x="505825" y="983619"/>
            <a:ext cx="4812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000" b="1" dirty="0">
                <a:solidFill>
                  <a:srgbClr val="843C0C"/>
                </a:solidFill>
              </a:rPr>
              <a:t>6</a:t>
            </a:r>
            <a:endParaRPr lang="ko-KR" altLang="en-US" sz="4000" b="1" dirty="0">
              <a:solidFill>
                <a:srgbClr val="843C0C"/>
              </a:solidFill>
            </a:endParaRPr>
          </a:p>
        </p:txBody>
      </p:sp>
      <p:pic>
        <p:nvPicPr>
          <p:cNvPr id="12" name="그래픽 2">
            <a:extLst>
              <a:ext uri="{FF2B5EF4-FFF2-40B4-BE49-F238E27FC236}">
                <a16:creationId xmlns:a16="http://schemas.microsoft.com/office/drawing/2014/main" id="{E529843F-3565-9D1C-98C6-EC9B17E36B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75790" y="66830"/>
            <a:ext cx="215900" cy="289151"/>
          </a:xfrm>
          <a:prstGeom prst="rect">
            <a:avLst/>
          </a:prstGeom>
        </p:spPr>
      </p:pic>
      <p:pic>
        <p:nvPicPr>
          <p:cNvPr id="14" name="그래픽 4">
            <a:extLst>
              <a:ext uri="{FF2B5EF4-FFF2-40B4-BE49-F238E27FC236}">
                <a16:creationId xmlns:a16="http://schemas.microsoft.com/office/drawing/2014/main" id="{75179A1C-1585-17AA-9AD2-DD5964D8C6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007376" y="66830"/>
            <a:ext cx="215900" cy="289151"/>
          </a:xfrm>
          <a:prstGeom prst="rect">
            <a:avLst/>
          </a:prstGeom>
        </p:spPr>
      </p:pic>
      <p:grpSp>
        <p:nvGrpSpPr>
          <p:cNvPr id="32" name="그룹 31">
            <a:extLst>
              <a:ext uri="{FF2B5EF4-FFF2-40B4-BE49-F238E27FC236}">
                <a16:creationId xmlns:a16="http://schemas.microsoft.com/office/drawing/2014/main" id="{5C3F31F3-9F5B-1566-D6C4-FC16F9EB17C6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33" name="그룹 32">
              <a:extLst>
                <a:ext uri="{FF2B5EF4-FFF2-40B4-BE49-F238E27FC236}">
                  <a16:creationId xmlns:a16="http://schemas.microsoft.com/office/drawing/2014/main" id="{E9A71F9A-E82E-22CB-10E4-35F367589D07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36" name="직사각형 35">
                <a:extLst>
                  <a:ext uri="{FF2B5EF4-FFF2-40B4-BE49-F238E27FC236}">
                    <a16:creationId xmlns:a16="http://schemas.microsoft.com/office/drawing/2014/main" id="{935B88CE-8681-81EA-8CFA-F4F893747162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9</a:t>
                </a:r>
              </a:p>
            </p:txBody>
          </p:sp>
          <p:sp>
            <p:nvSpPr>
              <p:cNvPr id="37" name="직사각형 36">
                <a:extLst>
                  <a:ext uri="{FF2B5EF4-FFF2-40B4-BE49-F238E27FC236}">
                    <a16:creationId xmlns:a16="http://schemas.microsoft.com/office/drawing/2014/main" id="{FC967D87-0299-5EF5-ACD7-1647AC167189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8</a:t>
                </a:r>
              </a:p>
            </p:txBody>
          </p:sp>
          <p:sp>
            <p:nvSpPr>
              <p:cNvPr id="38" name="직사각형 37">
                <a:extLst>
                  <a:ext uri="{FF2B5EF4-FFF2-40B4-BE49-F238E27FC236}">
                    <a16:creationId xmlns:a16="http://schemas.microsoft.com/office/drawing/2014/main" id="{B3FFD2A6-2817-2D30-6C5E-34828E963E31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4" name="그림 33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966267C4-A456-C37A-D689-2FA2C8935BB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5" name="그림 34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6D25BBED-C4F7-271C-A7E7-E4B483ED5AF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5FC497D7-CC64-E1DC-6C71-B268DBEC3974}"/>
              </a:ext>
            </a:extLst>
          </p:cNvPr>
          <p:cNvGrpSpPr/>
          <p:nvPr/>
        </p:nvGrpSpPr>
        <p:grpSpPr>
          <a:xfrm>
            <a:off x="236948" y="6391126"/>
            <a:ext cx="5356733" cy="396000"/>
            <a:chOff x="236948" y="6391126"/>
            <a:chExt cx="5356733" cy="396000"/>
          </a:xfrm>
        </p:grpSpPr>
        <p:sp>
          <p:nvSpPr>
            <p:cNvPr id="47" name="사각형: 둥근 모서리 46">
              <a:hlinkClick r:id="rId7" action="ppaction://hlinksldjump"/>
              <a:extLst>
                <a:ext uri="{FF2B5EF4-FFF2-40B4-BE49-F238E27FC236}">
                  <a16:creationId xmlns:a16="http://schemas.microsoft.com/office/drawing/2014/main" id="{A2676485-BDB0-4ACE-1CC3-DF0910233CC1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48" name="사각형: 둥근 모서리 47">
              <a:hlinkClick r:id="rId8" action="ppaction://hlinksldjump"/>
              <a:extLst>
                <a:ext uri="{FF2B5EF4-FFF2-40B4-BE49-F238E27FC236}">
                  <a16:creationId xmlns:a16="http://schemas.microsoft.com/office/drawing/2014/main" id="{4ADEEE34-99FA-666E-1D70-C1C8BD35325C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49" name="사각형: 둥근 모서리 48">
              <a:hlinkClick r:id="rId9" action="ppaction://hlinksldjump"/>
              <a:extLst>
                <a:ext uri="{FF2B5EF4-FFF2-40B4-BE49-F238E27FC236}">
                  <a16:creationId xmlns:a16="http://schemas.microsoft.com/office/drawing/2014/main" id="{4CB4E4FD-78C5-C673-75B2-C6046A3E8E73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50" name="사각형: 둥근 모서리 49">
              <a:hlinkClick r:id="rId10" action="ppaction://hlinksldjump"/>
              <a:extLst>
                <a:ext uri="{FF2B5EF4-FFF2-40B4-BE49-F238E27FC236}">
                  <a16:creationId xmlns:a16="http://schemas.microsoft.com/office/drawing/2014/main" id="{9158B5CB-FBAD-7280-ED40-F218F6CC9CDC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51" name="사각형: 둥근 모서리 50">
              <a:hlinkClick r:id="rId11" action="ppaction://hlinksldjump"/>
              <a:extLst>
                <a:ext uri="{FF2B5EF4-FFF2-40B4-BE49-F238E27FC236}">
                  <a16:creationId xmlns:a16="http://schemas.microsoft.com/office/drawing/2014/main" id="{28C1D6E2-D6B0-DC8D-362C-7674814528FB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57" name="사각형: 둥근 모서리 56">
              <a:hlinkClick r:id="rId12" action="ppaction://hlinksldjump"/>
              <a:extLst>
                <a:ext uri="{FF2B5EF4-FFF2-40B4-BE49-F238E27FC236}">
                  <a16:creationId xmlns:a16="http://schemas.microsoft.com/office/drawing/2014/main" id="{4FC9059C-A393-821C-E133-48F6E7AEE7EC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58" name="사각형: 둥근 모서리 57">
              <a:hlinkClick r:id="rId13" action="ppaction://hlinksldjump"/>
              <a:extLst>
                <a:ext uri="{FF2B5EF4-FFF2-40B4-BE49-F238E27FC236}">
                  <a16:creationId xmlns:a16="http://schemas.microsoft.com/office/drawing/2014/main" id="{676EA10B-BDDF-ADE4-5EA7-075C79737060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59" name="사각형: 둥근 모서리 58">
              <a:hlinkClick r:id="rId14" action="ppaction://hlinksldjump"/>
              <a:extLst>
                <a:ext uri="{FF2B5EF4-FFF2-40B4-BE49-F238E27FC236}">
                  <a16:creationId xmlns:a16="http://schemas.microsoft.com/office/drawing/2014/main" id="{3D039FE6-3513-CF68-30ED-1216A208AE1A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bg1"/>
                  </a:solidFill>
                </a:rPr>
                <a:t>6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60" name="사각형: 둥근 모서리 59">
              <a:hlinkClick r:id="rId15" action="ppaction://hlinksldjump"/>
              <a:extLst>
                <a:ext uri="{FF2B5EF4-FFF2-40B4-BE49-F238E27FC236}">
                  <a16:creationId xmlns:a16="http://schemas.microsoft.com/office/drawing/2014/main" id="{560ADF97-605A-EA84-38F7-2F7CE43A5F48}"/>
                </a:ext>
              </a:extLst>
            </p:cNvPr>
            <p:cNvSpPr/>
            <p:nvPr/>
          </p:nvSpPr>
          <p:spPr>
            <a:xfrm>
              <a:off x="508788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7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07EB43E9-7E3F-D3DE-6A3F-46D8E109C8E6}"/>
              </a:ext>
            </a:extLst>
          </p:cNvPr>
          <p:cNvGrpSpPr/>
          <p:nvPr/>
        </p:nvGrpSpPr>
        <p:grpSpPr>
          <a:xfrm>
            <a:off x="8070541" y="169139"/>
            <a:ext cx="3921590" cy="396662"/>
            <a:chOff x="6057749" y="6397923"/>
            <a:chExt cx="3921590" cy="396662"/>
          </a:xfrm>
        </p:grpSpPr>
        <p:grpSp>
          <p:nvGrpSpPr>
            <p:cNvPr id="13" name="그룹 12">
              <a:extLst>
                <a:ext uri="{FF2B5EF4-FFF2-40B4-BE49-F238E27FC236}">
                  <a16:creationId xmlns:a16="http://schemas.microsoft.com/office/drawing/2014/main" id="{983BA007-BDC6-C16D-4043-044F362F1D25}"/>
                </a:ext>
              </a:extLst>
            </p:cNvPr>
            <p:cNvGrpSpPr/>
            <p:nvPr/>
          </p:nvGrpSpPr>
          <p:grpSpPr>
            <a:xfrm>
              <a:off x="6057749" y="6398585"/>
              <a:ext cx="1753714" cy="396000"/>
              <a:chOff x="6057749" y="6398585"/>
              <a:chExt cx="1753714" cy="396000"/>
            </a:xfrm>
          </p:grpSpPr>
          <p:pic>
            <p:nvPicPr>
              <p:cNvPr id="18" name="그래픽 57">
                <a:extLst>
                  <a:ext uri="{FF2B5EF4-FFF2-40B4-BE49-F238E27FC236}">
                    <a16:creationId xmlns:a16="http://schemas.microsoft.com/office/drawing/2014/main" id="{3239E247-671E-0FB5-CEE0-07FE3F5E00A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808D6BCC-42AC-E1F0-150E-09EC35B88336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10~11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15" name="그룹 14">
              <a:extLst>
                <a:ext uri="{FF2B5EF4-FFF2-40B4-BE49-F238E27FC236}">
                  <a16:creationId xmlns:a16="http://schemas.microsoft.com/office/drawing/2014/main" id="{4C14A897-6531-F4BD-606A-0E2C88CAA62A}"/>
                </a:ext>
              </a:extLst>
            </p:cNvPr>
            <p:cNvGrpSpPr/>
            <p:nvPr/>
          </p:nvGrpSpPr>
          <p:grpSpPr>
            <a:xfrm>
              <a:off x="7869558" y="6397923"/>
              <a:ext cx="2109781" cy="396000"/>
              <a:chOff x="7869558" y="6397923"/>
              <a:chExt cx="2109781" cy="396000"/>
            </a:xfrm>
          </p:grpSpPr>
          <p:pic>
            <p:nvPicPr>
              <p:cNvPr id="16" name="그래픽 60">
                <a:extLst>
                  <a:ext uri="{FF2B5EF4-FFF2-40B4-BE49-F238E27FC236}">
                    <a16:creationId xmlns:a16="http://schemas.microsoft.com/office/drawing/2014/main" id="{07D9EF28-11F7-91A5-E6D3-6A884089A59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/>
              <a:srcRect/>
              <a:stretch/>
            </p:blipFill>
            <p:spPr>
              <a:xfrm>
                <a:off x="7869558" y="6397923"/>
                <a:ext cx="2109781" cy="396000"/>
              </a:xfrm>
              <a:prstGeom prst="rect">
                <a:avLst/>
              </a:prstGeom>
            </p:spPr>
          </p:pic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FE973CAC-68C1-65B1-6DD1-620306A07DBC}"/>
                  </a:ext>
                </a:extLst>
              </p:cNvPr>
              <p:cNvSpPr txBox="1"/>
              <p:nvPr/>
            </p:nvSpPr>
            <p:spPr>
              <a:xfrm>
                <a:off x="8799752" y="642190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6~7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  <p:pic>
        <p:nvPicPr>
          <p:cNvPr id="42" name="그림 41">
            <a:extLst>
              <a:ext uri="{FF2B5EF4-FFF2-40B4-BE49-F238E27FC236}">
                <a16:creationId xmlns:a16="http://schemas.microsoft.com/office/drawing/2014/main" id="{A539D3B0-1B1D-0FFF-F552-43BA641EB80C}"/>
              </a:ext>
            </a:extLst>
          </p:cNvPr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8508315" y="3605991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62" name="그림 61">
            <a:extLst>
              <a:ext uri="{FF2B5EF4-FFF2-40B4-BE49-F238E27FC236}">
                <a16:creationId xmlns:a16="http://schemas.microsoft.com/office/drawing/2014/main" id="{14635703-A71F-4393-8470-1B0632423C87}"/>
              </a:ext>
            </a:extLst>
          </p:cNvPr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1065875" y="768045"/>
            <a:ext cx="652750" cy="296285"/>
          </a:xfrm>
          <a:prstGeom prst="rect">
            <a:avLst/>
          </a:prstGeom>
        </p:spPr>
      </p:pic>
      <p:sp>
        <p:nvSpPr>
          <p:cNvPr id="64" name="직사각형 63">
            <a:extLst>
              <a:ext uri="{FF2B5EF4-FFF2-40B4-BE49-F238E27FC236}">
                <a16:creationId xmlns:a16="http://schemas.microsoft.com/office/drawing/2014/main" id="{CB9D7DAF-B55E-468E-A5D9-740DEDE38482}"/>
              </a:ext>
            </a:extLst>
          </p:cNvPr>
          <p:cNvSpPr/>
          <p:nvPr/>
        </p:nvSpPr>
        <p:spPr>
          <a:xfrm>
            <a:off x="6672064" y="3503507"/>
            <a:ext cx="455290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600" b="1" dirty="0"/>
              <a:t>(                      )</a:t>
            </a:r>
            <a:r>
              <a:rPr lang="ko-KR" altLang="en-US" sz="3600" b="1" dirty="0"/>
              <a:t>일</a:t>
            </a:r>
            <a:endParaRPr lang="ko-KR" altLang="en-US" sz="3600" dirty="0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3D9E04B9-CB4B-4BFF-831D-AE52D96C2C57}"/>
              </a:ext>
            </a:extLst>
          </p:cNvPr>
          <p:cNvSpPr txBox="1"/>
          <p:nvPr/>
        </p:nvSpPr>
        <p:spPr>
          <a:xfrm>
            <a:off x="8040533" y="3581358"/>
            <a:ext cx="1439843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rgbClr val="FF0000"/>
                </a:solidFill>
              </a:rPr>
              <a:t>4</a:t>
            </a:r>
            <a:endParaRPr lang="ko-KR" altLang="en-US" dirty="0">
              <a:solidFill>
                <a:srgbClr val="FF0000"/>
              </a:solidFill>
            </a:endParaRPr>
          </a:p>
        </p:txBody>
      </p:sp>
      <p:pic>
        <p:nvPicPr>
          <p:cNvPr id="4" name="그림 28">
            <a:extLst>
              <a:ext uri="{FF2B5EF4-FFF2-40B4-BE49-F238E27FC236}">
                <a16:creationId xmlns:a16="http://schemas.microsoft.com/office/drawing/2014/main" id="{2C53CB79-D20A-F47D-9AD8-E5307FCCA329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355686" y="269324"/>
            <a:ext cx="360568" cy="208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480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id="{B77E56C8-568E-8913-66F4-881962151A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0512" y="3421463"/>
            <a:ext cx="8217171" cy="263716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86934DA-A915-4420-6AB1-A8921ED628B0}"/>
              </a:ext>
            </a:extLst>
          </p:cNvPr>
          <p:cNvSpPr txBox="1"/>
          <p:nvPr/>
        </p:nvSpPr>
        <p:spPr>
          <a:xfrm>
            <a:off x="1092420" y="1678574"/>
            <a:ext cx="10342999" cy="182047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ko-KR" altLang="en-US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은비가 준비물을 사는 데 </a:t>
            </a:r>
            <a:r>
              <a:rPr lang="en-US" altLang="ko-KR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10000</a:t>
            </a:r>
            <a:r>
              <a:rPr lang="ko-KR" altLang="en-US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원이 필요해 저금통을 확인해 보니 지폐와 동전들이 다음과 같이 있었습니다</a:t>
            </a:r>
            <a:r>
              <a:rPr lang="en-US" altLang="ko-KR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. 10000</a:t>
            </a:r>
            <a:r>
              <a:rPr lang="ko-KR" altLang="en-US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원이 되도록 지폐와 동전에 </a:t>
            </a:r>
            <a:r>
              <a:rPr lang="ko-KR" altLang="en-US" sz="3600" b="1" spc="-300" dirty="0">
                <a:solidFill>
                  <a:srgbClr val="FF00FF"/>
                </a:solidFill>
                <a:latin typeface="맑은 고딕" panose="020F0502020204030204"/>
                <a:ea typeface="맑은 고딕" panose="020B0503020000020004" pitchFamily="50" charset="-127"/>
              </a:rPr>
              <a:t>○</a:t>
            </a:r>
            <a:r>
              <a:rPr lang="ko-KR" altLang="en-US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표 해 보세요</a:t>
            </a:r>
            <a:r>
              <a:rPr lang="en-US" altLang="ko-KR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.</a:t>
            </a:r>
            <a:endParaRPr lang="ko-KR" altLang="en-US" sz="3600" b="1" spc="-300" dirty="0">
              <a:solidFill>
                <a:sysClr val="windowText" lastClr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</p:txBody>
      </p:sp>
      <p:pic>
        <p:nvPicPr>
          <p:cNvPr id="8" name="그래픽 2">
            <a:extLst>
              <a:ext uri="{FF2B5EF4-FFF2-40B4-BE49-F238E27FC236}">
                <a16:creationId xmlns:a16="http://schemas.microsoft.com/office/drawing/2014/main" id="{E42E4E99-71F3-52E5-C9E9-CCBAE6E3FB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375790" y="66830"/>
            <a:ext cx="215900" cy="289151"/>
          </a:xfrm>
          <a:prstGeom prst="rect">
            <a:avLst/>
          </a:prstGeom>
        </p:spPr>
      </p:pic>
      <p:pic>
        <p:nvPicPr>
          <p:cNvPr id="12" name="그래픽 4">
            <a:extLst>
              <a:ext uri="{FF2B5EF4-FFF2-40B4-BE49-F238E27FC236}">
                <a16:creationId xmlns:a16="http://schemas.microsoft.com/office/drawing/2014/main" id="{CFAF2013-0AB2-E73C-B239-4833281EDE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07376" y="66830"/>
            <a:ext cx="215900" cy="289151"/>
          </a:xfrm>
          <a:prstGeom prst="rect">
            <a:avLst/>
          </a:prstGeom>
        </p:spPr>
      </p:pic>
      <p:grpSp>
        <p:nvGrpSpPr>
          <p:cNvPr id="37" name="그룹 36">
            <a:extLst>
              <a:ext uri="{FF2B5EF4-FFF2-40B4-BE49-F238E27FC236}">
                <a16:creationId xmlns:a16="http://schemas.microsoft.com/office/drawing/2014/main" id="{E5C86E54-F688-E955-948A-4CAACAB8AC71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38" name="그룹 37">
              <a:extLst>
                <a:ext uri="{FF2B5EF4-FFF2-40B4-BE49-F238E27FC236}">
                  <a16:creationId xmlns:a16="http://schemas.microsoft.com/office/drawing/2014/main" id="{E672391F-3481-F7C5-16B5-EF3A4AD679B4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48" name="직사각형 47">
                <a:extLst>
                  <a:ext uri="{FF2B5EF4-FFF2-40B4-BE49-F238E27FC236}">
                    <a16:creationId xmlns:a16="http://schemas.microsoft.com/office/drawing/2014/main" id="{042549D7-22A5-6542-CCC6-8628E54E7660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9</a:t>
                </a:r>
              </a:p>
            </p:txBody>
          </p:sp>
          <p:sp>
            <p:nvSpPr>
              <p:cNvPr id="49" name="직사각형 48">
                <a:extLst>
                  <a:ext uri="{FF2B5EF4-FFF2-40B4-BE49-F238E27FC236}">
                    <a16:creationId xmlns:a16="http://schemas.microsoft.com/office/drawing/2014/main" id="{90E8EC1F-CF94-3CE5-AC4F-C9CF3475A53E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9</a:t>
                </a:r>
              </a:p>
            </p:txBody>
          </p:sp>
          <p:sp>
            <p:nvSpPr>
              <p:cNvPr id="50" name="직사각형 49">
                <a:extLst>
                  <a:ext uri="{FF2B5EF4-FFF2-40B4-BE49-F238E27FC236}">
                    <a16:creationId xmlns:a16="http://schemas.microsoft.com/office/drawing/2014/main" id="{9EB7E385-614E-35DF-B897-E0F99DE668FF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9" name="그림 38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A1ECB1C1-C72C-81D1-C2F2-B45B28B250E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7" name="그림 46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3E8CA2D6-C368-018E-11FF-40D56E46F4D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51" name="그룹 50">
            <a:extLst>
              <a:ext uri="{FF2B5EF4-FFF2-40B4-BE49-F238E27FC236}">
                <a16:creationId xmlns:a16="http://schemas.microsoft.com/office/drawing/2014/main" id="{EA5B1967-992F-57FF-D7C7-0817BAE8C87D}"/>
              </a:ext>
            </a:extLst>
          </p:cNvPr>
          <p:cNvGrpSpPr/>
          <p:nvPr/>
        </p:nvGrpSpPr>
        <p:grpSpPr>
          <a:xfrm>
            <a:off x="236948" y="6391126"/>
            <a:ext cx="5356733" cy="396000"/>
            <a:chOff x="236948" y="6391126"/>
            <a:chExt cx="5356733" cy="396000"/>
          </a:xfrm>
        </p:grpSpPr>
        <p:sp>
          <p:nvSpPr>
            <p:cNvPr id="52" name="사각형: 둥근 모서리 51">
              <a:hlinkClick r:id="rId8" action="ppaction://hlinksldjump"/>
              <a:extLst>
                <a:ext uri="{FF2B5EF4-FFF2-40B4-BE49-F238E27FC236}">
                  <a16:creationId xmlns:a16="http://schemas.microsoft.com/office/drawing/2014/main" id="{53F1B6E1-2E00-76A4-307D-0DB4030495B9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60" name="사각형: 둥근 모서리 59">
              <a:hlinkClick r:id="rId9" action="ppaction://hlinksldjump"/>
              <a:extLst>
                <a:ext uri="{FF2B5EF4-FFF2-40B4-BE49-F238E27FC236}">
                  <a16:creationId xmlns:a16="http://schemas.microsoft.com/office/drawing/2014/main" id="{B242976D-0327-9DAE-43D6-73DFC05788A6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61" name="사각형: 둥근 모서리 60">
              <a:hlinkClick r:id="rId10" action="ppaction://hlinksldjump"/>
              <a:extLst>
                <a:ext uri="{FF2B5EF4-FFF2-40B4-BE49-F238E27FC236}">
                  <a16:creationId xmlns:a16="http://schemas.microsoft.com/office/drawing/2014/main" id="{B1D159FC-132B-34AB-7643-800AACE09DF6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62" name="사각형: 둥근 모서리 61">
              <a:hlinkClick r:id="rId11" action="ppaction://hlinksldjump"/>
              <a:extLst>
                <a:ext uri="{FF2B5EF4-FFF2-40B4-BE49-F238E27FC236}">
                  <a16:creationId xmlns:a16="http://schemas.microsoft.com/office/drawing/2014/main" id="{D12111F3-CB3E-A56D-4F6B-496FC39955CF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63" name="사각형: 둥근 모서리 62">
              <a:hlinkClick r:id="rId12" action="ppaction://hlinksldjump"/>
              <a:extLst>
                <a:ext uri="{FF2B5EF4-FFF2-40B4-BE49-F238E27FC236}">
                  <a16:creationId xmlns:a16="http://schemas.microsoft.com/office/drawing/2014/main" id="{E4871759-2C97-9E89-B322-00CEAC94AD27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64" name="사각형: 둥근 모서리 63">
              <a:hlinkClick r:id="rId13" action="ppaction://hlinksldjump"/>
              <a:extLst>
                <a:ext uri="{FF2B5EF4-FFF2-40B4-BE49-F238E27FC236}">
                  <a16:creationId xmlns:a16="http://schemas.microsoft.com/office/drawing/2014/main" id="{D975BA18-2A22-D79A-4C53-29A81AF199F4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65" name="사각형: 둥근 모서리 64">
              <a:hlinkClick r:id="rId14" action="ppaction://hlinksldjump"/>
              <a:extLst>
                <a:ext uri="{FF2B5EF4-FFF2-40B4-BE49-F238E27FC236}">
                  <a16:creationId xmlns:a16="http://schemas.microsoft.com/office/drawing/2014/main" id="{BE3E73C3-C152-CA21-ECB9-6174ED84CEF8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66" name="사각형: 둥근 모서리 65">
              <a:hlinkClick r:id="rId15" action="ppaction://hlinksldjump"/>
              <a:extLst>
                <a:ext uri="{FF2B5EF4-FFF2-40B4-BE49-F238E27FC236}">
                  <a16:creationId xmlns:a16="http://schemas.microsoft.com/office/drawing/2014/main" id="{3AB2888E-DD58-5EA9-2665-0C02A0DC7A12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67" name="사각형: 둥근 모서리 66">
              <a:hlinkClick r:id="rId16" action="ppaction://hlinksldjump"/>
              <a:extLst>
                <a:ext uri="{FF2B5EF4-FFF2-40B4-BE49-F238E27FC236}">
                  <a16:creationId xmlns:a16="http://schemas.microsoft.com/office/drawing/2014/main" id="{A28FB8E4-6181-7938-17C2-26ABAA845F91}"/>
                </a:ext>
              </a:extLst>
            </p:cNvPr>
            <p:cNvSpPr/>
            <p:nvPr/>
          </p:nvSpPr>
          <p:spPr>
            <a:xfrm>
              <a:off x="508788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bg1"/>
                  </a:solidFill>
                </a:rPr>
                <a:t>7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" name="그룹 2">
            <a:extLst>
              <a:ext uri="{FF2B5EF4-FFF2-40B4-BE49-F238E27FC236}">
                <a16:creationId xmlns:a16="http://schemas.microsoft.com/office/drawing/2014/main" id="{F7348426-DB12-A543-6DAC-2E84FF2E3C38}"/>
              </a:ext>
            </a:extLst>
          </p:cNvPr>
          <p:cNvGrpSpPr/>
          <p:nvPr/>
        </p:nvGrpSpPr>
        <p:grpSpPr>
          <a:xfrm>
            <a:off x="8070541" y="169139"/>
            <a:ext cx="3921590" cy="396662"/>
            <a:chOff x="6057749" y="6397923"/>
            <a:chExt cx="3921590" cy="396662"/>
          </a:xfrm>
        </p:grpSpPr>
        <p:grpSp>
          <p:nvGrpSpPr>
            <p:cNvPr id="7" name="그룹 6">
              <a:extLst>
                <a:ext uri="{FF2B5EF4-FFF2-40B4-BE49-F238E27FC236}">
                  <a16:creationId xmlns:a16="http://schemas.microsoft.com/office/drawing/2014/main" id="{5320D90B-FEC0-C293-7736-E5EA2526CEB2}"/>
                </a:ext>
              </a:extLst>
            </p:cNvPr>
            <p:cNvGrpSpPr/>
            <p:nvPr/>
          </p:nvGrpSpPr>
          <p:grpSpPr>
            <a:xfrm>
              <a:off x="6057749" y="6398585"/>
              <a:ext cx="1753714" cy="396000"/>
              <a:chOff x="6057749" y="6398585"/>
              <a:chExt cx="1753714" cy="396000"/>
            </a:xfrm>
          </p:grpSpPr>
          <p:pic>
            <p:nvPicPr>
              <p:cNvPr id="21" name="그래픽 57">
                <a:extLst>
                  <a:ext uri="{FF2B5EF4-FFF2-40B4-BE49-F238E27FC236}">
                    <a16:creationId xmlns:a16="http://schemas.microsoft.com/office/drawing/2014/main" id="{A5214A43-4965-D473-E676-BA1BECA2F67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EC95C48C-1E64-4719-8915-18E6E30B85C8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10~11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10" name="그룹 9">
              <a:extLst>
                <a:ext uri="{FF2B5EF4-FFF2-40B4-BE49-F238E27FC236}">
                  <a16:creationId xmlns:a16="http://schemas.microsoft.com/office/drawing/2014/main" id="{9D223DA8-7B4C-12BA-2ED2-8D4251252157}"/>
                </a:ext>
              </a:extLst>
            </p:cNvPr>
            <p:cNvGrpSpPr/>
            <p:nvPr/>
          </p:nvGrpSpPr>
          <p:grpSpPr>
            <a:xfrm>
              <a:off x="7869558" y="6397923"/>
              <a:ext cx="2109781" cy="396000"/>
              <a:chOff x="7869558" y="6397923"/>
              <a:chExt cx="2109781" cy="396000"/>
            </a:xfrm>
          </p:grpSpPr>
          <p:pic>
            <p:nvPicPr>
              <p:cNvPr id="11" name="그래픽 60">
                <a:extLst>
                  <a:ext uri="{FF2B5EF4-FFF2-40B4-BE49-F238E27FC236}">
                    <a16:creationId xmlns:a16="http://schemas.microsoft.com/office/drawing/2014/main" id="{185E00E5-81AD-82DE-BD25-B1926404A40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8"/>
              <a:srcRect/>
              <a:stretch/>
            </p:blipFill>
            <p:spPr>
              <a:xfrm>
                <a:off x="7869558" y="6397923"/>
                <a:ext cx="2109781" cy="396000"/>
              </a:xfrm>
              <a:prstGeom prst="rect">
                <a:avLst/>
              </a:prstGeom>
            </p:spPr>
          </p:pic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722451A-73A5-19D4-DC97-96AF7C24CB7A}"/>
                  </a:ext>
                </a:extLst>
              </p:cNvPr>
              <p:cNvSpPr txBox="1"/>
              <p:nvPr/>
            </p:nvSpPr>
            <p:spPr>
              <a:xfrm>
                <a:off x="8799752" y="642190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6~7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  <p:pic>
        <p:nvPicPr>
          <p:cNvPr id="57" name="그림 56">
            <a:extLst>
              <a:ext uri="{FF2B5EF4-FFF2-40B4-BE49-F238E27FC236}">
                <a16:creationId xmlns:a16="http://schemas.microsoft.com/office/drawing/2014/main" id="{A539D3B0-1B1D-0FFF-F552-43BA641EB80C}"/>
              </a:ext>
            </a:extLst>
          </p:cNvPr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10167683" y="5381154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58" name="그림 57">
            <a:extLst>
              <a:ext uri="{FF2B5EF4-FFF2-40B4-BE49-F238E27FC236}">
                <a16:creationId xmlns:a16="http://schemas.microsoft.com/office/drawing/2014/main" id="{C01BB27F-8889-4A38-8208-9F94C4FE21F9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212" y="781534"/>
            <a:ext cx="10576985" cy="785031"/>
          </a:xfrm>
          <a:prstGeom prst="rect">
            <a:avLst/>
          </a:prstGeom>
        </p:spPr>
      </p:pic>
      <p:pic>
        <p:nvPicPr>
          <p:cNvPr id="70" name="그림 69">
            <a:extLst>
              <a:ext uri="{FF2B5EF4-FFF2-40B4-BE49-F238E27FC236}">
                <a16:creationId xmlns:a16="http://schemas.microsoft.com/office/drawing/2014/main" id="{85300D51-A0B0-4C44-954D-72A42A30B228}"/>
              </a:ext>
            </a:extLst>
          </p:cNvPr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10257526" y="2878274"/>
            <a:ext cx="895523" cy="297030"/>
          </a:xfrm>
          <a:prstGeom prst="rect">
            <a:avLst/>
          </a:prstGeom>
        </p:spPr>
      </p:pic>
      <p:grpSp>
        <p:nvGrpSpPr>
          <p:cNvPr id="5" name="그룹 4">
            <a:extLst>
              <a:ext uri="{FF2B5EF4-FFF2-40B4-BE49-F238E27FC236}">
                <a16:creationId xmlns:a16="http://schemas.microsoft.com/office/drawing/2014/main" id="{D065BCBB-F7CA-43B0-B03C-7D1ACBDAD57E}"/>
              </a:ext>
            </a:extLst>
          </p:cNvPr>
          <p:cNvGrpSpPr/>
          <p:nvPr/>
        </p:nvGrpSpPr>
        <p:grpSpPr>
          <a:xfrm>
            <a:off x="1571418" y="3537331"/>
            <a:ext cx="7998210" cy="2411949"/>
            <a:chOff x="1571418" y="3537331"/>
            <a:chExt cx="7998210" cy="2411949"/>
          </a:xfrm>
        </p:grpSpPr>
        <p:sp>
          <p:nvSpPr>
            <p:cNvPr id="53" name="타원 52">
              <a:extLst>
                <a:ext uri="{FF2B5EF4-FFF2-40B4-BE49-F238E27FC236}">
                  <a16:creationId xmlns:a16="http://schemas.microsoft.com/office/drawing/2014/main" id="{1F06BBFF-7455-A144-2219-1C4D5BBBB04D}"/>
                </a:ext>
              </a:extLst>
            </p:cNvPr>
            <p:cNvSpPr/>
            <p:nvPr/>
          </p:nvSpPr>
          <p:spPr>
            <a:xfrm>
              <a:off x="1571418" y="3552539"/>
              <a:ext cx="503119" cy="50311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b="1" dirty="0"/>
                <a:t>예</a:t>
              </a:r>
            </a:p>
          </p:txBody>
        </p:sp>
        <p:sp>
          <p:nvSpPr>
            <p:cNvPr id="54" name="타원 53"/>
            <p:cNvSpPr/>
            <p:nvPr/>
          </p:nvSpPr>
          <p:spPr>
            <a:xfrm>
              <a:off x="5087888" y="3537331"/>
              <a:ext cx="611749" cy="611749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타원 54"/>
            <p:cNvSpPr/>
            <p:nvPr/>
          </p:nvSpPr>
          <p:spPr>
            <a:xfrm>
              <a:off x="5958044" y="4221088"/>
              <a:ext cx="611749" cy="611749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타원 55"/>
            <p:cNvSpPr/>
            <p:nvPr/>
          </p:nvSpPr>
          <p:spPr>
            <a:xfrm>
              <a:off x="7485457" y="4055658"/>
              <a:ext cx="611749" cy="611749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9" name="타원 58"/>
            <p:cNvSpPr/>
            <p:nvPr/>
          </p:nvSpPr>
          <p:spPr>
            <a:xfrm>
              <a:off x="8957879" y="3609339"/>
              <a:ext cx="611749" cy="611749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8" name="타원 67"/>
            <p:cNvSpPr/>
            <p:nvPr/>
          </p:nvSpPr>
          <p:spPr>
            <a:xfrm>
              <a:off x="8912607" y="4221088"/>
              <a:ext cx="611749" cy="611749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9" name="타원 68"/>
            <p:cNvSpPr/>
            <p:nvPr/>
          </p:nvSpPr>
          <p:spPr>
            <a:xfrm>
              <a:off x="8645084" y="5135117"/>
              <a:ext cx="611749" cy="611749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2" name="타원 71"/>
            <p:cNvSpPr/>
            <p:nvPr/>
          </p:nvSpPr>
          <p:spPr>
            <a:xfrm>
              <a:off x="7446474" y="4931248"/>
              <a:ext cx="611749" cy="611749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3" name="타원 72"/>
            <p:cNvSpPr/>
            <p:nvPr/>
          </p:nvSpPr>
          <p:spPr>
            <a:xfrm>
              <a:off x="5699637" y="4931248"/>
              <a:ext cx="611749" cy="611749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4" name="타원 73"/>
            <p:cNvSpPr/>
            <p:nvPr/>
          </p:nvSpPr>
          <p:spPr>
            <a:xfrm>
              <a:off x="6134314" y="3548563"/>
              <a:ext cx="611749" cy="611749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5" name="타원 74"/>
            <p:cNvSpPr/>
            <p:nvPr/>
          </p:nvSpPr>
          <p:spPr>
            <a:xfrm>
              <a:off x="5124211" y="4164310"/>
              <a:ext cx="611749" cy="611749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1" name="타원 70">
              <a:extLst>
                <a:ext uri="{FF2B5EF4-FFF2-40B4-BE49-F238E27FC236}">
                  <a16:creationId xmlns:a16="http://schemas.microsoft.com/office/drawing/2014/main" id="{BB667997-5188-4493-B7AE-3AA951D40F7E}"/>
                </a:ext>
              </a:extLst>
            </p:cNvPr>
            <p:cNvSpPr/>
            <p:nvPr/>
          </p:nvSpPr>
          <p:spPr>
            <a:xfrm>
              <a:off x="8119770" y="4533428"/>
              <a:ext cx="611749" cy="611749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6" name="타원 75">
              <a:extLst>
                <a:ext uri="{FF2B5EF4-FFF2-40B4-BE49-F238E27FC236}">
                  <a16:creationId xmlns:a16="http://schemas.microsoft.com/office/drawing/2014/main" id="{C1AF99FE-12E8-48D9-85C2-2DB72380B20F}"/>
                </a:ext>
              </a:extLst>
            </p:cNvPr>
            <p:cNvSpPr/>
            <p:nvPr/>
          </p:nvSpPr>
          <p:spPr>
            <a:xfrm>
              <a:off x="6473821" y="5337531"/>
              <a:ext cx="611749" cy="611749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4" name="그림 28">
            <a:extLst>
              <a:ext uri="{FF2B5EF4-FFF2-40B4-BE49-F238E27FC236}">
                <a16:creationId xmlns:a16="http://schemas.microsoft.com/office/drawing/2014/main" id="{8AF48A2F-C7E2-A84E-D294-4F580BE9846A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0355686" y="269324"/>
            <a:ext cx="360568" cy="208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5194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3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453</Words>
  <Application>Microsoft Office PowerPoint</Application>
  <PresentationFormat>와이드스크린</PresentationFormat>
  <Paragraphs>215</Paragraphs>
  <Slides>9</Slides>
  <Notes>5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9</vt:i4>
      </vt:variant>
    </vt:vector>
  </HeadingPairs>
  <TitlesOfParts>
    <vt:vector size="15" baseType="lpstr">
      <vt:lpstr>맑은 고딕</vt:lpstr>
      <vt:lpstr>Arial</vt:lpstr>
      <vt:lpstr>3_디자인 사용자 지정</vt:lpstr>
      <vt:lpstr>디자인 사용자 지정</vt:lpstr>
      <vt:lpstr>1_디자인 사용자 지정</vt:lpstr>
      <vt:lpstr>2_디자인 사용자 지정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2023-11-23T10:54:44Z</dcterms:created>
  <dcterms:modified xsi:type="dcterms:W3CDTF">2024-04-24T00:21:23Z</dcterms:modified>
</cp:coreProperties>
</file>